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0"/>
  </p:notesMasterIdLst>
  <p:sldIdLst>
    <p:sldId id="256" r:id="rId4"/>
    <p:sldId id="257"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593" autoAdjust="0"/>
  </p:normalViewPr>
  <p:slideViewPr>
    <p:cSldViewPr>
      <p:cViewPr varScale="1">
        <p:scale>
          <a:sx n="84" d="100"/>
          <a:sy n="84" d="100"/>
        </p:scale>
        <p:origin x="231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Wallace" userId="f455ab06884d4394" providerId="LiveId" clId="{B8F5D535-F85C-479A-BBF9-56F04B1615E4}"/>
    <pc:docChg chg="modSld">
      <pc:chgData name="Steven Wallace" userId="f455ab06884d4394" providerId="LiveId" clId="{B8F5D535-F85C-479A-BBF9-56F04B1615E4}" dt="2022-12-01T21:29:47.810" v="14"/>
      <pc:docMkLst>
        <pc:docMk/>
      </pc:docMkLst>
      <pc:sldChg chg="modNotesTx">
        <pc:chgData name="Steven Wallace" userId="f455ab06884d4394" providerId="LiveId" clId="{B8F5D535-F85C-479A-BBF9-56F04B1615E4}" dt="2022-12-01T21:29:47.810" v="14"/>
        <pc:sldMkLst>
          <pc:docMk/>
          <pc:sldMk cId="360717233"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7941C3-475E-4BE6-89C8-E8069BD4E65B}" type="datetimeFigureOut">
              <a:rPr lang="en-US" smtClean="0"/>
              <a:t>12/1/2022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659B2B-FD9E-4F4F-9172-76B63029616C}" type="slidenum">
              <a:rPr lang="en-US" smtClean="0"/>
              <a:t>‹#›</a:t>
            </a:fld>
            <a:endParaRPr lang="en-US"/>
          </a:p>
        </p:txBody>
      </p:sp>
    </p:spTree>
    <p:extLst>
      <p:ext uri="{BB962C8B-B14F-4D97-AF65-F5344CB8AC3E}">
        <p14:creationId xmlns:p14="http://schemas.microsoft.com/office/powerpoint/2010/main" val="3450633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90862F-3D02-46A7-B5CA-36D0C465CE8F}"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479128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lnSpc>
                <a:spcPct val="107000"/>
              </a:lnSpc>
              <a:spcBef>
                <a:spcPts val="0"/>
              </a:spcBef>
              <a:spcAft>
                <a:spcPts val="0"/>
              </a:spcAft>
            </a:pPr>
            <a:r>
              <a:rPr lang="en-US" sz="1800" kern="1200" dirty="0">
                <a:effectLst/>
                <a:latin typeface="Segoe UI" panose="020B0502040204020203" pitchFamily="34" charset="0"/>
                <a:ea typeface="Calibri" panose="020F0502020204030204" pitchFamily="34" charset="0"/>
                <a:cs typeface="Times New Roman" panose="02020603050405020304" pitchFamily="18" charset="0"/>
              </a:rPr>
              <a:t>“We are surrounded by </a:t>
            </a:r>
            <a:r>
              <a:rPr lang="en-US" sz="1800" kern="1200" dirty="0" err="1">
                <a:effectLst/>
                <a:latin typeface="Segoe UI" panose="020B0502040204020203" pitchFamily="34" charset="0"/>
                <a:ea typeface="Calibri" panose="020F0502020204030204" pitchFamily="34" charset="0"/>
                <a:cs typeface="Times New Roman" panose="02020603050405020304" pitchFamily="18" charset="0"/>
              </a:rPr>
              <a:t>‘time</a:t>
            </a:r>
            <a:r>
              <a:rPr lang="en-US" sz="1800" kern="1200" dirty="0">
                <a:effectLst/>
                <a:latin typeface="Segoe UI" panose="020B0502040204020203" pitchFamily="34" charset="0"/>
                <a:ea typeface="Calibri" panose="020F0502020204030204" pitchFamily="34" charset="0"/>
                <a:cs typeface="Times New Roman" panose="02020603050405020304" pitchFamily="18" charset="0"/>
              </a:rPr>
              <a:t>-saving’ devices for the home, the factory, the farm, yet we seem to have less and less time to devote to people—call it ‘people time,’ if you will!” (Leslie </a:t>
            </a:r>
            <a:r>
              <a:rPr lang="en-US" sz="1800" kern="1200" dirty="0" err="1">
                <a:effectLst/>
                <a:latin typeface="Segoe UI" panose="020B0502040204020203" pitchFamily="34" charset="0"/>
                <a:ea typeface="Calibri" panose="020F0502020204030204" pitchFamily="34" charset="0"/>
                <a:cs typeface="Times New Roman" panose="02020603050405020304" pitchFamily="18" charset="0"/>
              </a:rPr>
              <a:t>Diestelkamp</a:t>
            </a:r>
            <a:r>
              <a:rPr lang="en-US" sz="1800" kern="1200" dirty="0">
                <a:effectLst/>
                <a:latin typeface="Segoe UI" panose="020B0502040204020203" pitchFamily="34" charset="0"/>
                <a:ea typeface="Calibri" panose="020F0502020204030204" pitchFamily="34" charset="0"/>
                <a:cs typeface="Times New Roman" panose="02020603050405020304" pitchFamily="18" charset="0"/>
              </a:rPr>
              <a:t>, The Family Circle, p. 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Segoe UI" panose="020B0502040204020203"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200" dirty="0">
                <a:effectLst/>
                <a:latin typeface="Segoe UI" panose="020B0502040204020203" pitchFamily="34" charset="0"/>
                <a:ea typeface="Calibri" panose="020F0502020204030204" pitchFamily="34" charset="0"/>
                <a:cs typeface="Times New Roman" panose="02020603050405020304" pitchFamily="18" charset="0"/>
              </a:rPr>
              <a:t>People should soberly analyze how they are spending their time. Is there time spent on poisonous relationships? By that I mean, spending time with a person who has nothing better to do with his time than vent and complaining about things. Why would you waste your time on that? Time can be better spent elsewhere. Facebook and social media sites can drain you of your time. Is it worth it? Redundant things like checking your email 20 times a day. Checking your bank statement every day. Are there things in your life that are distracting which could be removed and replaced with better quality? Do you have to get the best possible bargain buying micro-purchases? Are there things the kids can do that you do not have to do like house chores that can free up your time and help them learn duty and accountability?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190862F-3D02-46A7-B5CA-36D0C465CE8F}" type="slidenum">
              <a:rPr lang="en-US" smtClean="0">
                <a:solidFill>
                  <a:prstClr val="black"/>
                </a:solidFill>
              </a:rPr>
              <a:pPr/>
              <a:t>2</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DBCDE9-B4FB-458F-A1E7-0E9AB38FF3DA}"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3514175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DBCDE9-B4FB-458F-A1E7-0E9AB38FF3DA}"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4063457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DBCDE9-B4FB-458F-A1E7-0E9AB38FF3DA}"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3149744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7AF04D46-5350-401B-B317-DC61CA714FE2}" type="datetime1">
              <a:rPr lang="en-US" smtClean="0">
                <a:solidFill>
                  <a:prstClr val="white">
                    <a:tint val="95000"/>
                  </a:prstClr>
                </a:solidFill>
              </a:rPr>
              <a:pPr/>
              <a:t>12/1/2022</a:t>
            </a:fld>
            <a:endParaRPr lang="en-US">
              <a:solidFill>
                <a:prstClr val="white">
                  <a:tint val="95000"/>
                </a:prstClr>
              </a:solidFill>
            </a:endParaRPr>
          </a:p>
        </p:txBody>
      </p:sp>
      <p:sp>
        <p:nvSpPr>
          <p:cNvPr id="5" name="Footer Placeholder 4"/>
          <p:cNvSpPr>
            <a:spLocks noGrp="1"/>
          </p:cNvSpPr>
          <p:nvPr>
            <p:ph type="ftr" sz="quarter" idx="11"/>
          </p:nvPr>
        </p:nvSpPr>
        <p:spPr/>
        <p:txBody>
          <a:bodyPr/>
          <a:lstStyle/>
          <a:p>
            <a:endParaRPr lang="en-US">
              <a:solidFill>
                <a:prstClr val="white">
                  <a:tint val="95000"/>
                </a:prstClr>
              </a:solidFill>
            </a:endParaRPr>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233357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Divorce">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60B882-7BDC-4109-9A0C-40AECBC31CD8}" type="datetime1">
              <a:rPr lang="en-US" smtClean="0">
                <a:solidFill>
                  <a:prstClr val="black">
                    <a:tint val="95000"/>
                  </a:prstClr>
                </a:solidFill>
              </a:rPr>
              <a:pPr/>
              <a:t>12/1/2022</a:t>
            </a:fld>
            <a:endParaRPr lang="en-US">
              <a:solidFill>
                <a:prstClr val="black">
                  <a:tint val="95000"/>
                </a:prstClr>
              </a:solidFill>
            </a:endParaRPr>
          </a:p>
        </p:txBody>
      </p:sp>
      <p:sp>
        <p:nvSpPr>
          <p:cNvPr id="5" name="Footer Placeholder 4"/>
          <p:cNvSpPr>
            <a:spLocks noGrp="1"/>
          </p:cNvSpPr>
          <p:nvPr>
            <p:ph type="ftr" sz="quarter" idx="11"/>
          </p:nvPr>
        </p:nvSpPr>
        <p:spPr/>
        <p:txBody>
          <a:bodyPr/>
          <a:lstStyle/>
          <a:p>
            <a:endParaRPr lang="en-US">
              <a:solidFill>
                <a:prstClr val="black">
                  <a:tint val="95000"/>
                </a:prstClr>
              </a:solidFill>
            </a:endParaRPr>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2710308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0CCFBE7-75EE-47FA-B6DF-4E11E7FBBFC7}" type="datetime1">
              <a:rPr lang="en-US" smtClean="0">
                <a:solidFill>
                  <a:prstClr val="white">
                    <a:tint val="95000"/>
                  </a:prstClr>
                </a:solidFill>
              </a:rPr>
              <a:pPr/>
              <a:t>12/1/2022</a:t>
            </a:fld>
            <a:endParaRPr lang="en-US">
              <a:solidFill>
                <a:prstClr val="white">
                  <a:tint val="95000"/>
                </a:prstClr>
              </a:solidFill>
            </a:endParaRPr>
          </a:p>
        </p:txBody>
      </p:sp>
      <p:sp>
        <p:nvSpPr>
          <p:cNvPr id="5" name="Footer Placeholder 4"/>
          <p:cNvSpPr>
            <a:spLocks noGrp="1"/>
          </p:cNvSpPr>
          <p:nvPr>
            <p:ph type="ftr" sz="quarter" idx="11"/>
          </p:nvPr>
        </p:nvSpPr>
        <p:spPr/>
        <p:txBody>
          <a:bodyPr/>
          <a:lstStyle/>
          <a:p>
            <a:endParaRPr lang="en-US">
              <a:solidFill>
                <a:prstClr val="white">
                  <a:tint val="95000"/>
                </a:prstClr>
              </a:solidFill>
            </a:endParaRPr>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3294956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19BE5A1-E4CA-4437-8369-33CFC9DBC37A}" type="datetime1">
              <a:rPr lang="en-US" smtClean="0">
                <a:solidFill>
                  <a:prstClr val="black">
                    <a:tint val="95000"/>
                  </a:prstClr>
                </a:solidFill>
              </a:rPr>
              <a:pPr/>
              <a:t>12/1/2022</a:t>
            </a:fld>
            <a:endParaRPr lang="en-US">
              <a:solidFill>
                <a:prstClr val="black">
                  <a:tint val="95000"/>
                </a:prstClr>
              </a:solidFill>
            </a:endParaRPr>
          </a:p>
        </p:txBody>
      </p:sp>
      <p:sp>
        <p:nvSpPr>
          <p:cNvPr id="6" name="Footer Placeholder 5"/>
          <p:cNvSpPr>
            <a:spLocks noGrp="1"/>
          </p:cNvSpPr>
          <p:nvPr>
            <p:ph type="ftr" sz="quarter" idx="11"/>
          </p:nvPr>
        </p:nvSpPr>
        <p:spPr/>
        <p:txBody>
          <a:bodyPr/>
          <a:lstStyle/>
          <a:p>
            <a:endParaRPr lang="en-US">
              <a:solidFill>
                <a:prstClr val="black">
                  <a:tint val="95000"/>
                </a:prstClr>
              </a:solidFill>
            </a:endParaRPr>
          </a:p>
        </p:txBody>
      </p:sp>
      <p:sp>
        <p:nvSpPr>
          <p:cNvPr id="7" name="Slide Number Placeholder 6"/>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1522807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b="0" cap="none" spc="0">
                <a:ln w="10160">
                  <a:solidFill>
                    <a:schemeClr val="accent1"/>
                  </a:solidFill>
                  <a:prstDash val="solid"/>
                </a:ln>
                <a:solidFill>
                  <a:srgbClr val="FFFFFF"/>
                </a:solidFill>
                <a:effectLst>
                  <a:outerShdw blurRad="38100" dist="32000" dir="5400000" algn="tl">
                    <a:srgbClr val="000000">
                      <a:alpha val="30000"/>
                    </a:srgbClr>
                  </a:outerShdw>
                </a:effectLst>
              </a:defRPr>
            </a:lvl1pPr>
            <a:lvl2pPr>
              <a:defRPr sz="2000" b="0" cap="none" spc="0">
                <a:ln w="10160">
                  <a:solidFill>
                    <a:schemeClr val="accent1"/>
                  </a:solidFill>
                  <a:prstDash val="solid"/>
                </a:ln>
                <a:solidFill>
                  <a:srgbClr val="FFFFFF"/>
                </a:solidFill>
                <a:effectLst>
                  <a:outerShdw blurRad="38100" dist="32000" dir="5400000" algn="tl">
                    <a:srgbClr val="000000">
                      <a:alpha val="30000"/>
                    </a:srgbClr>
                  </a:outerShdw>
                </a:effectLst>
              </a:defRPr>
            </a:lvl2pPr>
            <a:lvl3pPr>
              <a:defRPr sz="1800" b="0" cap="none" spc="0">
                <a:ln w="10160">
                  <a:solidFill>
                    <a:schemeClr val="accent1"/>
                  </a:solidFill>
                  <a:prstDash val="solid"/>
                </a:ln>
                <a:solidFill>
                  <a:srgbClr val="FFFFFF"/>
                </a:solidFill>
                <a:effectLst>
                  <a:outerShdw blurRad="38100" dist="32000" dir="5400000" algn="tl">
                    <a:srgbClr val="000000">
                      <a:alpha val="30000"/>
                    </a:srgbClr>
                  </a:outerShdw>
                </a:effectLst>
              </a:defRPr>
            </a:lvl3pPr>
            <a:lvl4pPr>
              <a:defRPr sz="1600" b="0" cap="none" spc="0">
                <a:ln w="10160">
                  <a:solidFill>
                    <a:schemeClr val="accent1"/>
                  </a:solidFill>
                  <a:prstDash val="solid"/>
                </a:ln>
                <a:solidFill>
                  <a:srgbClr val="FFFFFF"/>
                </a:solidFill>
                <a:effectLst>
                  <a:outerShdw blurRad="38100" dist="32000" dir="5400000" algn="tl">
                    <a:srgbClr val="000000">
                      <a:alpha val="30000"/>
                    </a:srgbClr>
                  </a:outerShdw>
                </a:effectLst>
              </a:defRPr>
            </a:lvl4pPr>
            <a:lvl5pPr>
              <a:defRPr sz="1600" b="0" cap="none" spc="0">
                <a:ln w="10160">
                  <a:solidFill>
                    <a:schemeClr val="accent1"/>
                  </a:solidFill>
                  <a:prstDash val="solid"/>
                </a:ln>
                <a:solidFill>
                  <a:srgbClr val="FFFFFF"/>
                </a:solidFill>
                <a:effectLst>
                  <a:outerShdw blurRad="38100" dist="32000" dir="5400000" algn="tl">
                    <a:srgbClr val="000000">
                      <a:alpha val="30000"/>
                    </a:srgbClr>
                  </a:outerShdw>
                </a:effectLst>
              </a:defRPr>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b="0" cap="none" spc="0">
                <a:ln w="10160">
                  <a:solidFill>
                    <a:schemeClr val="accent1"/>
                  </a:solidFill>
                  <a:prstDash val="solid"/>
                </a:ln>
                <a:solidFill>
                  <a:srgbClr val="FFFFFF"/>
                </a:solidFill>
                <a:effectLst>
                  <a:outerShdw blurRad="38100" dist="32000" dir="5400000" algn="tl">
                    <a:srgbClr val="000000">
                      <a:alpha val="30000"/>
                    </a:srgbClr>
                  </a:outerShdw>
                </a:effectLst>
              </a:defRPr>
            </a:lvl1pPr>
            <a:lvl2pPr>
              <a:defRPr sz="2000" b="0" cap="none" spc="0">
                <a:ln w="10160">
                  <a:solidFill>
                    <a:schemeClr val="accent1"/>
                  </a:solidFill>
                  <a:prstDash val="solid"/>
                </a:ln>
                <a:solidFill>
                  <a:srgbClr val="FFFFFF"/>
                </a:solidFill>
                <a:effectLst>
                  <a:outerShdw blurRad="38100" dist="32000" dir="5400000" algn="tl">
                    <a:srgbClr val="000000">
                      <a:alpha val="30000"/>
                    </a:srgbClr>
                  </a:outerShdw>
                </a:effectLst>
              </a:defRPr>
            </a:lvl2pPr>
            <a:lvl3pPr>
              <a:defRPr sz="1800" b="0" cap="none" spc="0">
                <a:ln w="10160">
                  <a:solidFill>
                    <a:schemeClr val="accent1"/>
                  </a:solidFill>
                  <a:prstDash val="solid"/>
                </a:ln>
                <a:solidFill>
                  <a:srgbClr val="FFFFFF"/>
                </a:solidFill>
                <a:effectLst>
                  <a:outerShdw blurRad="38100" dist="32000" dir="5400000" algn="tl">
                    <a:srgbClr val="000000">
                      <a:alpha val="30000"/>
                    </a:srgbClr>
                  </a:outerShdw>
                </a:effectLst>
              </a:defRPr>
            </a:lvl3pPr>
            <a:lvl4pPr>
              <a:defRPr sz="1600" b="0" cap="none" spc="0">
                <a:ln w="10160">
                  <a:solidFill>
                    <a:schemeClr val="accent1"/>
                  </a:solidFill>
                  <a:prstDash val="solid"/>
                </a:ln>
                <a:solidFill>
                  <a:srgbClr val="FFFFFF"/>
                </a:solidFill>
                <a:effectLst>
                  <a:outerShdw blurRad="38100" dist="32000" dir="5400000" algn="tl">
                    <a:srgbClr val="000000">
                      <a:alpha val="30000"/>
                    </a:srgbClr>
                  </a:outerShdw>
                </a:effectLst>
              </a:defRPr>
            </a:lvl4pPr>
            <a:lvl5pPr>
              <a:defRPr sz="1600" b="0" cap="none" spc="0">
                <a:ln w="10160">
                  <a:solidFill>
                    <a:schemeClr val="accent1"/>
                  </a:solidFill>
                  <a:prstDash val="solid"/>
                </a:ln>
                <a:solidFill>
                  <a:srgbClr val="FFFFFF"/>
                </a:solidFill>
                <a:effectLst>
                  <a:outerShdw blurRad="38100" dist="32000" dir="5400000" algn="tl">
                    <a:srgbClr val="000000">
                      <a:alpha val="30000"/>
                    </a:srgbClr>
                  </a:outerShdw>
                </a:effectLst>
              </a:defRPr>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E43608A-8837-4573-A815-E691D984E52B}" type="datetime1">
              <a:rPr lang="en-US" smtClean="0">
                <a:solidFill>
                  <a:prstClr val="black">
                    <a:tint val="95000"/>
                  </a:prstClr>
                </a:solidFill>
              </a:rPr>
              <a:pPr/>
              <a:t>12/1/2022</a:t>
            </a:fld>
            <a:endParaRPr lang="en-US">
              <a:solidFill>
                <a:prstClr val="black">
                  <a:tint val="95000"/>
                </a:prstClr>
              </a:solidFill>
            </a:endParaRPr>
          </a:p>
        </p:txBody>
      </p:sp>
      <p:sp>
        <p:nvSpPr>
          <p:cNvPr id="8" name="Footer Placeholder 7"/>
          <p:cNvSpPr>
            <a:spLocks noGrp="1"/>
          </p:cNvSpPr>
          <p:nvPr>
            <p:ph type="ftr" sz="quarter" idx="11"/>
          </p:nvPr>
        </p:nvSpPr>
        <p:spPr/>
        <p:txBody>
          <a:bodyPr/>
          <a:lstStyle/>
          <a:p>
            <a:endParaRPr lang="en-US">
              <a:solidFill>
                <a:prstClr val="black">
                  <a:tint val="95000"/>
                </a:prstClr>
              </a:solidFill>
            </a:endParaRPr>
          </a:p>
        </p:txBody>
      </p:sp>
      <p:sp>
        <p:nvSpPr>
          <p:cNvPr id="9" name="Slide Number Placeholder 8"/>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1989709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B88D2C5-5E11-4A12-99D0-4C96D981E65E}" type="datetime1">
              <a:rPr lang="en-US" smtClean="0">
                <a:solidFill>
                  <a:prstClr val="black">
                    <a:tint val="95000"/>
                  </a:prstClr>
                </a:solidFill>
              </a:rPr>
              <a:pPr/>
              <a:t>12/1/2022</a:t>
            </a:fld>
            <a:endParaRPr lang="en-US">
              <a:solidFill>
                <a:prstClr val="black">
                  <a:tint val="95000"/>
                </a:prstClr>
              </a:solidFill>
            </a:endParaRPr>
          </a:p>
        </p:txBody>
      </p:sp>
      <p:sp>
        <p:nvSpPr>
          <p:cNvPr id="4" name="Footer Placeholder 3"/>
          <p:cNvSpPr>
            <a:spLocks noGrp="1"/>
          </p:cNvSpPr>
          <p:nvPr>
            <p:ph type="ftr" sz="quarter" idx="11"/>
          </p:nvPr>
        </p:nvSpPr>
        <p:spPr/>
        <p:txBody>
          <a:bodyPr/>
          <a:lstStyle/>
          <a:p>
            <a:endParaRPr lang="en-US">
              <a:solidFill>
                <a:prstClr val="black">
                  <a:tint val="95000"/>
                </a:prstClr>
              </a:solidFill>
            </a:endParaRPr>
          </a:p>
        </p:txBody>
      </p:sp>
      <p:sp>
        <p:nvSpPr>
          <p:cNvPr id="5" name="Slide Number Placeholder 4"/>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3759779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48420-F331-45D6-AF0E-6CDDC0477FF2}" type="datetime1">
              <a:rPr lang="en-US" smtClean="0">
                <a:solidFill>
                  <a:prstClr val="black">
                    <a:tint val="95000"/>
                  </a:prstClr>
                </a:solidFill>
              </a:rPr>
              <a:pPr/>
              <a:t>12/1/2022</a:t>
            </a:fld>
            <a:endParaRPr lang="en-US">
              <a:solidFill>
                <a:prstClr val="black">
                  <a:tint val="95000"/>
                </a:prstClr>
              </a:solidFill>
            </a:endParaRPr>
          </a:p>
        </p:txBody>
      </p:sp>
      <p:sp>
        <p:nvSpPr>
          <p:cNvPr id="3" name="Footer Placeholder 2"/>
          <p:cNvSpPr>
            <a:spLocks noGrp="1"/>
          </p:cNvSpPr>
          <p:nvPr>
            <p:ph type="ftr" sz="quarter" idx="11"/>
          </p:nvPr>
        </p:nvSpPr>
        <p:spPr/>
        <p:txBody>
          <a:bodyPr/>
          <a:lstStyle/>
          <a:p>
            <a:endParaRPr lang="en-US">
              <a:solidFill>
                <a:prstClr val="black">
                  <a:tint val="95000"/>
                </a:prstClr>
              </a:solidFill>
            </a:endParaRPr>
          </a:p>
        </p:txBody>
      </p:sp>
      <p:sp>
        <p:nvSpPr>
          <p:cNvPr id="4" name="Slide Number Placeholder 3"/>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40213108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738A549-DD66-4BEE-A409-0EFE525A7C2A}" type="datetime1">
              <a:rPr lang="en-US" smtClean="0">
                <a:solidFill>
                  <a:prstClr val="black">
                    <a:tint val="95000"/>
                  </a:prstClr>
                </a:solidFill>
              </a:rPr>
              <a:pPr/>
              <a:t>12/1/2022</a:t>
            </a:fld>
            <a:endParaRPr lang="en-US">
              <a:solidFill>
                <a:prstClr val="black">
                  <a:tint val="95000"/>
                </a:prstClr>
              </a:solidFill>
            </a:endParaRPr>
          </a:p>
        </p:txBody>
      </p:sp>
      <p:sp>
        <p:nvSpPr>
          <p:cNvPr id="6" name="Footer Placeholder 5"/>
          <p:cNvSpPr>
            <a:spLocks noGrp="1"/>
          </p:cNvSpPr>
          <p:nvPr>
            <p:ph type="ftr" sz="quarter" idx="11"/>
          </p:nvPr>
        </p:nvSpPr>
        <p:spPr/>
        <p:txBody>
          <a:bodyPr/>
          <a:lstStyle/>
          <a:p>
            <a:endParaRPr lang="en-US">
              <a:solidFill>
                <a:prstClr val="black">
                  <a:tint val="95000"/>
                </a:prstClr>
              </a:solidFill>
            </a:endParaRPr>
          </a:p>
        </p:txBody>
      </p:sp>
      <p:sp>
        <p:nvSpPr>
          <p:cNvPr id="7" name="Slide Number Placeholder 6"/>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15845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DBCDE9-B4FB-458F-A1E7-0E9AB38FF3DA}"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6987422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323D484-D011-4A09-A7E1-3616BC268B8D}" type="datetime1">
              <a:rPr lang="en-US" smtClean="0">
                <a:solidFill>
                  <a:prstClr val="black">
                    <a:tint val="95000"/>
                  </a:prstClr>
                </a:solidFill>
              </a:rPr>
              <a:pPr/>
              <a:t>12/1/2022</a:t>
            </a:fld>
            <a:endParaRPr lang="en-US">
              <a:solidFill>
                <a:prstClr val="black">
                  <a:tint val="95000"/>
                </a:prstClr>
              </a:solidFill>
            </a:endParaRP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solidFill>
                <a:prstClr val="white">
                  <a:shade val="50000"/>
                </a:prstClr>
              </a:solidFill>
            </a:endParaRPr>
          </a:p>
        </p:txBody>
      </p:sp>
      <p:sp>
        <p:nvSpPr>
          <p:cNvPr id="7" name="Slide Number Placeholder 6"/>
          <p:cNvSpPr>
            <a:spLocks noGrp="1"/>
          </p:cNvSpPr>
          <p:nvPr>
            <p:ph type="sldNum" sz="quarter" idx="12"/>
          </p:nvPr>
        </p:nvSpPr>
        <p:spPr>
          <a:xfrm>
            <a:off x="8339328" y="1170432"/>
            <a:ext cx="733864" cy="201168"/>
          </a:xfrm>
        </p:spPr>
        <p:txBody>
          <a:bodyPr/>
          <a:lstStyle/>
          <a:p>
            <a:fld id="{8460DA35-99EA-4851-9BF6-54AC8CE32EE7}" type="slidenum">
              <a:rPr lang="en-US">
                <a:solidFill>
                  <a:prstClr val="black">
                    <a:tint val="95000"/>
                  </a:prstClr>
                </a:solidFill>
              </a:rPr>
              <a:pPr/>
              <a:t>‹#›</a:t>
            </a:fld>
            <a:endParaRPr lang="en-US">
              <a:solidFill>
                <a:prstClr val="black">
                  <a:tint val="95000"/>
                </a:prstClr>
              </a:solidFill>
            </a:endParaRPr>
          </a:p>
        </p:txBody>
      </p:sp>
    </p:spTree>
    <p:extLst>
      <p:ext uri="{BB962C8B-B14F-4D97-AF65-F5344CB8AC3E}">
        <p14:creationId xmlns:p14="http://schemas.microsoft.com/office/powerpoint/2010/main" val="16748880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8D35233-ADBF-4710-A217-4A227A637742}" type="datetime1">
              <a:rPr lang="en-US" smtClean="0">
                <a:solidFill>
                  <a:prstClr val="black">
                    <a:tint val="95000"/>
                  </a:prstClr>
                </a:solidFill>
              </a:rPr>
              <a:pPr/>
              <a:t>12/1/2022</a:t>
            </a:fld>
            <a:endParaRPr lang="en-US">
              <a:solidFill>
                <a:prstClr val="black">
                  <a:tint val="95000"/>
                </a:prstClr>
              </a:solidFill>
            </a:endParaRPr>
          </a:p>
        </p:txBody>
      </p:sp>
      <p:sp>
        <p:nvSpPr>
          <p:cNvPr id="5" name="Footer Placeholder 4"/>
          <p:cNvSpPr>
            <a:spLocks noGrp="1"/>
          </p:cNvSpPr>
          <p:nvPr>
            <p:ph type="ftr" sz="quarter" idx="11"/>
          </p:nvPr>
        </p:nvSpPr>
        <p:spPr/>
        <p:txBody>
          <a:bodyPr/>
          <a:lstStyle/>
          <a:p>
            <a:endParaRPr lang="en-US">
              <a:solidFill>
                <a:prstClr val="black">
                  <a:tint val="95000"/>
                </a:prstClr>
              </a:solidFill>
            </a:endParaRPr>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3769022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227A20-290C-430C-A15E-EB0194C8EFBB}" type="datetime1">
              <a:rPr lang="en-US" smtClean="0">
                <a:solidFill>
                  <a:prstClr val="black">
                    <a:tint val="95000"/>
                  </a:prstClr>
                </a:solidFill>
              </a:rPr>
              <a:pPr/>
              <a:t>12/1/2022</a:t>
            </a:fld>
            <a:endParaRPr lang="en-US">
              <a:solidFill>
                <a:prstClr val="black">
                  <a:tint val="95000"/>
                </a:prstClr>
              </a:solidFill>
            </a:endParaRPr>
          </a:p>
        </p:txBody>
      </p:sp>
      <p:sp>
        <p:nvSpPr>
          <p:cNvPr id="5" name="Footer Placeholder 4"/>
          <p:cNvSpPr>
            <a:spLocks noGrp="1"/>
          </p:cNvSpPr>
          <p:nvPr>
            <p:ph type="ftr" sz="quarter" idx="11"/>
          </p:nvPr>
        </p:nvSpPr>
        <p:spPr>
          <a:xfrm>
            <a:off x="2640597" y="6377459"/>
            <a:ext cx="3836404" cy="365125"/>
          </a:xfrm>
        </p:spPr>
        <p:txBody>
          <a:bodyPr/>
          <a:lstStyle/>
          <a:p>
            <a:endParaRPr lang="en-US">
              <a:solidFill>
                <a:prstClr val="black">
                  <a:tint val="95000"/>
                </a:prstClr>
              </a:solidFill>
            </a:endParaRPr>
          </a:p>
        </p:txBody>
      </p:sp>
      <p:sp>
        <p:nvSpPr>
          <p:cNvPr id="6" name="Slide Number Placeholder 5"/>
          <p:cNvSpPr>
            <a:spLocks noGrp="1"/>
          </p:cNvSpPr>
          <p:nvPr>
            <p:ph type="sldNum" sz="quarter" idx="12"/>
          </p:nvPr>
        </p:nvSpPr>
        <p:spPr/>
        <p:txBody>
          <a:bodyPr/>
          <a:lstStyle/>
          <a:p>
            <a:fld id="{8460DA35-99EA-4851-9BF6-54AC8CE32EE7}" type="slidenum">
              <a:rPr lang="en-US">
                <a:solidFill>
                  <a:prstClr val="black">
                    <a:tint val="95000"/>
                  </a:prstClr>
                </a:solidFill>
              </a:rPr>
              <a:pPr/>
              <a:t>‹#›</a:t>
            </a:fld>
            <a:endParaRPr lang="en-US">
              <a:solidFill>
                <a:prstClr val="black">
                  <a:tint val="95000"/>
                </a:prstClr>
              </a:solidFill>
            </a:endParaRPr>
          </a:p>
        </p:txBody>
      </p:sp>
    </p:spTree>
    <p:extLst>
      <p:ext uri="{BB962C8B-B14F-4D97-AF65-F5344CB8AC3E}">
        <p14:creationId xmlns:p14="http://schemas.microsoft.com/office/powerpoint/2010/main" val="19679955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7AF04D46-5350-401B-B317-DC61CA714FE2}" type="datetime1">
              <a:rPr lang="en-US" smtClean="0">
                <a:solidFill>
                  <a:prstClr val="white">
                    <a:tint val="95000"/>
                  </a:prstClr>
                </a:solidFill>
              </a:rPr>
              <a:pPr/>
              <a:t>12/1/2022</a:t>
            </a:fld>
            <a:endParaRPr lang="en-US">
              <a:solidFill>
                <a:prstClr val="white">
                  <a:tint val="95000"/>
                </a:prstClr>
              </a:solidFill>
            </a:endParaRPr>
          </a:p>
        </p:txBody>
      </p:sp>
      <p:sp>
        <p:nvSpPr>
          <p:cNvPr id="5" name="Footer Placeholder 4"/>
          <p:cNvSpPr>
            <a:spLocks noGrp="1"/>
          </p:cNvSpPr>
          <p:nvPr>
            <p:ph type="ftr" sz="quarter" idx="11"/>
          </p:nvPr>
        </p:nvSpPr>
        <p:spPr/>
        <p:txBody>
          <a:bodyPr/>
          <a:lstStyle/>
          <a:p>
            <a:endParaRPr lang="en-US">
              <a:solidFill>
                <a:prstClr val="white">
                  <a:tint val="95000"/>
                </a:prstClr>
              </a:solidFill>
            </a:endParaRPr>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0462984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Divorce">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60B882-7BDC-4109-9A0C-40AECBC31CD8}" type="datetime1">
              <a:rPr lang="en-US" smtClean="0">
                <a:solidFill>
                  <a:prstClr val="black">
                    <a:tint val="95000"/>
                  </a:prstClr>
                </a:solidFill>
              </a:rPr>
              <a:pPr/>
              <a:t>12/1/2022</a:t>
            </a:fld>
            <a:endParaRPr lang="en-US">
              <a:solidFill>
                <a:prstClr val="black">
                  <a:tint val="95000"/>
                </a:prstClr>
              </a:solidFill>
            </a:endParaRPr>
          </a:p>
        </p:txBody>
      </p:sp>
      <p:sp>
        <p:nvSpPr>
          <p:cNvPr id="5" name="Footer Placeholder 4"/>
          <p:cNvSpPr>
            <a:spLocks noGrp="1"/>
          </p:cNvSpPr>
          <p:nvPr>
            <p:ph type="ftr" sz="quarter" idx="11"/>
          </p:nvPr>
        </p:nvSpPr>
        <p:spPr/>
        <p:txBody>
          <a:bodyPr/>
          <a:lstStyle/>
          <a:p>
            <a:endParaRPr lang="en-US">
              <a:solidFill>
                <a:prstClr val="black">
                  <a:tint val="95000"/>
                </a:prstClr>
              </a:solidFill>
            </a:endParaRPr>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5009084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0CCFBE7-75EE-47FA-B6DF-4E11E7FBBFC7}" type="datetime1">
              <a:rPr lang="en-US" smtClean="0">
                <a:solidFill>
                  <a:prstClr val="white">
                    <a:tint val="95000"/>
                  </a:prstClr>
                </a:solidFill>
              </a:rPr>
              <a:pPr/>
              <a:t>12/1/2022</a:t>
            </a:fld>
            <a:endParaRPr lang="en-US">
              <a:solidFill>
                <a:prstClr val="white">
                  <a:tint val="95000"/>
                </a:prstClr>
              </a:solidFill>
            </a:endParaRPr>
          </a:p>
        </p:txBody>
      </p:sp>
      <p:sp>
        <p:nvSpPr>
          <p:cNvPr id="5" name="Footer Placeholder 4"/>
          <p:cNvSpPr>
            <a:spLocks noGrp="1"/>
          </p:cNvSpPr>
          <p:nvPr>
            <p:ph type="ftr" sz="quarter" idx="11"/>
          </p:nvPr>
        </p:nvSpPr>
        <p:spPr/>
        <p:txBody>
          <a:bodyPr/>
          <a:lstStyle/>
          <a:p>
            <a:endParaRPr lang="en-US">
              <a:solidFill>
                <a:prstClr val="white">
                  <a:tint val="95000"/>
                </a:prstClr>
              </a:solidFill>
            </a:endParaRPr>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36999287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19BE5A1-E4CA-4437-8369-33CFC9DBC37A}" type="datetime1">
              <a:rPr lang="en-US" smtClean="0">
                <a:solidFill>
                  <a:prstClr val="black">
                    <a:tint val="95000"/>
                  </a:prstClr>
                </a:solidFill>
              </a:rPr>
              <a:pPr/>
              <a:t>12/1/2022</a:t>
            </a:fld>
            <a:endParaRPr lang="en-US">
              <a:solidFill>
                <a:prstClr val="black">
                  <a:tint val="95000"/>
                </a:prstClr>
              </a:solidFill>
            </a:endParaRPr>
          </a:p>
        </p:txBody>
      </p:sp>
      <p:sp>
        <p:nvSpPr>
          <p:cNvPr id="6" name="Footer Placeholder 5"/>
          <p:cNvSpPr>
            <a:spLocks noGrp="1"/>
          </p:cNvSpPr>
          <p:nvPr>
            <p:ph type="ftr" sz="quarter" idx="11"/>
          </p:nvPr>
        </p:nvSpPr>
        <p:spPr/>
        <p:txBody>
          <a:bodyPr/>
          <a:lstStyle/>
          <a:p>
            <a:endParaRPr lang="en-US">
              <a:solidFill>
                <a:prstClr val="black">
                  <a:tint val="95000"/>
                </a:prstClr>
              </a:solidFill>
            </a:endParaRPr>
          </a:p>
        </p:txBody>
      </p:sp>
      <p:sp>
        <p:nvSpPr>
          <p:cNvPr id="7" name="Slide Number Placeholder 6"/>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2352267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b="0" cap="none" spc="0">
                <a:ln w="10160">
                  <a:solidFill>
                    <a:schemeClr val="accent1"/>
                  </a:solidFill>
                  <a:prstDash val="solid"/>
                </a:ln>
                <a:solidFill>
                  <a:srgbClr val="FFFFFF"/>
                </a:solidFill>
                <a:effectLst>
                  <a:outerShdw blurRad="38100" dist="32000" dir="5400000" algn="tl">
                    <a:srgbClr val="000000">
                      <a:alpha val="30000"/>
                    </a:srgbClr>
                  </a:outerShdw>
                </a:effectLst>
              </a:defRPr>
            </a:lvl1pPr>
            <a:lvl2pPr>
              <a:defRPr sz="2000" b="0" cap="none" spc="0">
                <a:ln w="10160">
                  <a:solidFill>
                    <a:schemeClr val="accent1"/>
                  </a:solidFill>
                  <a:prstDash val="solid"/>
                </a:ln>
                <a:solidFill>
                  <a:srgbClr val="FFFFFF"/>
                </a:solidFill>
                <a:effectLst>
                  <a:outerShdw blurRad="38100" dist="32000" dir="5400000" algn="tl">
                    <a:srgbClr val="000000">
                      <a:alpha val="30000"/>
                    </a:srgbClr>
                  </a:outerShdw>
                </a:effectLst>
              </a:defRPr>
            </a:lvl2pPr>
            <a:lvl3pPr>
              <a:defRPr sz="1800" b="0" cap="none" spc="0">
                <a:ln w="10160">
                  <a:solidFill>
                    <a:schemeClr val="accent1"/>
                  </a:solidFill>
                  <a:prstDash val="solid"/>
                </a:ln>
                <a:solidFill>
                  <a:srgbClr val="FFFFFF"/>
                </a:solidFill>
                <a:effectLst>
                  <a:outerShdw blurRad="38100" dist="32000" dir="5400000" algn="tl">
                    <a:srgbClr val="000000">
                      <a:alpha val="30000"/>
                    </a:srgbClr>
                  </a:outerShdw>
                </a:effectLst>
              </a:defRPr>
            </a:lvl3pPr>
            <a:lvl4pPr>
              <a:defRPr sz="1600" b="0" cap="none" spc="0">
                <a:ln w="10160">
                  <a:solidFill>
                    <a:schemeClr val="accent1"/>
                  </a:solidFill>
                  <a:prstDash val="solid"/>
                </a:ln>
                <a:solidFill>
                  <a:srgbClr val="FFFFFF"/>
                </a:solidFill>
                <a:effectLst>
                  <a:outerShdw blurRad="38100" dist="32000" dir="5400000" algn="tl">
                    <a:srgbClr val="000000">
                      <a:alpha val="30000"/>
                    </a:srgbClr>
                  </a:outerShdw>
                </a:effectLst>
              </a:defRPr>
            </a:lvl4pPr>
            <a:lvl5pPr>
              <a:defRPr sz="1600" b="0" cap="none" spc="0">
                <a:ln w="10160">
                  <a:solidFill>
                    <a:schemeClr val="accent1"/>
                  </a:solidFill>
                  <a:prstDash val="solid"/>
                </a:ln>
                <a:solidFill>
                  <a:srgbClr val="FFFFFF"/>
                </a:solidFill>
                <a:effectLst>
                  <a:outerShdw blurRad="38100" dist="32000" dir="5400000" algn="tl">
                    <a:srgbClr val="000000">
                      <a:alpha val="30000"/>
                    </a:srgbClr>
                  </a:outerShdw>
                </a:effectLst>
              </a:defRPr>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b="0" cap="none" spc="0">
                <a:ln w="10160">
                  <a:solidFill>
                    <a:schemeClr val="accent1"/>
                  </a:solidFill>
                  <a:prstDash val="solid"/>
                </a:ln>
                <a:solidFill>
                  <a:srgbClr val="FFFFFF"/>
                </a:solidFill>
                <a:effectLst>
                  <a:outerShdw blurRad="38100" dist="32000" dir="5400000" algn="tl">
                    <a:srgbClr val="000000">
                      <a:alpha val="30000"/>
                    </a:srgbClr>
                  </a:outerShdw>
                </a:effectLst>
              </a:defRPr>
            </a:lvl1pPr>
            <a:lvl2pPr>
              <a:defRPr sz="2000" b="0" cap="none" spc="0">
                <a:ln w="10160">
                  <a:solidFill>
                    <a:schemeClr val="accent1"/>
                  </a:solidFill>
                  <a:prstDash val="solid"/>
                </a:ln>
                <a:solidFill>
                  <a:srgbClr val="FFFFFF"/>
                </a:solidFill>
                <a:effectLst>
                  <a:outerShdw blurRad="38100" dist="32000" dir="5400000" algn="tl">
                    <a:srgbClr val="000000">
                      <a:alpha val="30000"/>
                    </a:srgbClr>
                  </a:outerShdw>
                </a:effectLst>
              </a:defRPr>
            </a:lvl2pPr>
            <a:lvl3pPr>
              <a:defRPr sz="1800" b="0" cap="none" spc="0">
                <a:ln w="10160">
                  <a:solidFill>
                    <a:schemeClr val="accent1"/>
                  </a:solidFill>
                  <a:prstDash val="solid"/>
                </a:ln>
                <a:solidFill>
                  <a:srgbClr val="FFFFFF"/>
                </a:solidFill>
                <a:effectLst>
                  <a:outerShdw blurRad="38100" dist="32000" dir="5400000" algn="tl">
                    <a:srgbClr val="000000">
                      <a:alpha val="30000"/>
                    </a:srgbClr>
                  </a:outerShdw>
                </a:effectLst>
              </a:defRPr>
            </a:lvl3pPr>
            <a:lvl4pPr>
              <a:defRPr sz="1600" b="0" cap="none" spc="0">
                <a:ln w="10160">
                  <a:solidFill>
                    <a:schemeClr val="accent1"/>
                  </a:solidFill>
                  <a:prstDash val="solid"/>
                </a:ln>
                <a:solidFill>
                  <a:srgbClr val="FFFFFF"/>
                </a:solidFill>
                <a:effectLst>
                  <a:outerShdw blurRad="38100" dist="32000" dir="5400000" algn="tl">
                    <a:srgbClr val="000000">
                      <a:alpha val="30000"/>
                    </a:srgbClr>
                  </a:outerShdw>
                </a:effectLst>
              </a:defRPr>
            </a:lvl4pPr>
            <a:lvl5pPr>
              <a:defRPr sz="1600" b="0" cap="none" spc="0">
                <a:ln w="10160">
                  <a:solidFill>
                    <a:schemeClr val="accent1"/>
                  </a:solidFill>
                  <a:prstDash val="solid"/>
                </a:ln>
                <a:solidFill>
                  <a:srgbClr val="FFFFFF"/>
                </a:solidFill>
                <a:effectLst>
                  <a:outerShdw blurRad="38100" dist="32000" dir="5400000" algn="tl">
                    <a:srgbClr val="000000">
                      <a:alpha val="30000"/>
                    </a:srgbClr>
                  </a:outerShdw>
                </a:effectLst>
              </a:defRPr>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E43608A-8837-4573-A815-E691D984E52B}" type="datetime1">
              <a:rPr lang="en-US" smtClean="0">
                <a:solidFill>
                  <a:prstClr val="black">
                    <a:tint val="95000"/>
                  </a:prstClr>
                </a:solidFill>
              </a:rPr>
              <a:pPr/>
              <a:t>12/1/2022</a:t>
            </a:fld>
            <a:endParaRPr lang="en-US">
              <a:solidFill>
                <a:prstClr val="black">
                  <a:tint val="95000"/>
                </a:prstClr>
              </a:solidFill>
            </a:endParaRPr>
          </a:p>
        </p:txBody>
      </p:sp>
      <p:sp>
        <p:nvSpPr>
          <p:cNvPr id="8" name="Footer Placeholder 7"/>
          <p:cNvSpPr>
            <a:spLocks noGrp="1"/>
          </p:cNvSpPr>
          <p:nvPr>
            <p:ph type="ftr" sz="quarter" idx="11"/>
          </p:nvPr>
        </p:nvSpPr>
        <p:spPr/>
        <p:txBody>
          <a:bodyPr/>
          <a:lstStyle/>
          <a:p>
            <a:endParaRPr lang="en-US">
              <a:solidFill>
                <a:prstClr val="black">
                  <a:tint val="95000"/>
                </a:prstClr>
              </a:solidFill>
            </a:endParaRPr>
          </a:p>
        </p:txBody>
      </p:sp>
      <p:sp>
        <p:nvSpPr>
          <p:cNvPr id="9" name="Slide Number Placeholder 8"/>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36648416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B88D2C5-5E11-4A12-99D0-4C96D981E65E}" type="datetime1">
              <a:rPr lang="en-US" smtClean="0">
                <a:solidFill>
                  <a:prstClr val="black">
                    <a:tint val="95000"/>
                  </a:prstClr>
                </a:solidFill>
              </a:rPr>
              <a:pPr/>
              <a:t>12/1/2022</a:t>
            </a:fld>
            <a:endParaRPr lang="en-US">
              <a:solidFill>
                <a:prstClr val="black">
                  <a:tint val="95000"/>
                </a:prstClr>
              </a:solidFill>
            </a:endParaRPr>
          </a:p>
        </p:txBody>
      </p:sp>
      <p:sp>
        <p:nvSpPr>
          <p:cNvPr id="4" name="Footer Placeholder 3"/>
          <p:cNvSpPr>
            <a:spLocks noGrp="1"/>
          </p:cNvSpPr>
          <p:nvPr>
            <p:ph type="ftr" sz="quarter" idx="11"/>
          </p:nvPr>
        </p:nvSpPr>
        <p:spPr/>
        <p:txBody>
          <a:bodyPr/>
          <a:lstStyle/>
          <a:p>
            <a:endParaRPr lang="en-US">
              <a:solidFill>
                <a:prstClr val="black">
                  <a:tint val="95000"/>
                </a:prstClr>
              </a:solidFill>
            </a:endParaRPr>
          </a:p>
        </p:txBody>
      </p:sp>
      <p:sp>
        <p:nvSpPr>
          <p:cNvPr id="5" name="Slide Number Placeholder 4"/>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27394707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48420-F331-45D6-AF0E-6CDDC0477FF2}" type="datetime1">
              <a:rPr lang="en-US" smtClean="0">
                <a:solidFill>
                  <a:prstClr val="black">
                    <a:tint val="95000"/>
                  </a:prstClr>
                </a:solidFill>
              </a:rPr>
              <a:pPr/>
              <a:t>12/1/2022</a:t>
            </a:fld>
            <a:endParaRPr lang="en-US">
              <a:solidFill>
                <a:prstClr val="black">
                  <a:tint val="95000"/>
                </a:prstClr>
              </a:solidFill>
            </a:endParaRPr>
          </a:p>
        </p:txBody>
      </p:sp>
      <p:sp>
        <p:nvSpPr>
          <p:cNvPr id="3" name="Footer Placeholder 2"/>
          <p:cNvSpPr>
            <a:spLocks noGrp="1"/>
          </p:cNvSpPr>
          <p:nvPr>
            <p:ph type="ftr" sz="quarter" idx="11"/>
          </p:nvPr>
        </p:nvSpPr>
        <p:spPr/>
        <p:txBody>
          <a:bodyPr/>
          <a:lstStyle/>
          <a:p>
            <a:endParaRPr lang="en-US">
              <a:solidFill>
                <a:prstClr val="black">
                  <a:tint val="95000"/>
                </a:prstClr>
              </a:solidFill>
            </a:endParaRPr>
          </a:p>
        </p:txBody>
      </p:sp>
      <p:sp>
        <p:nvSpPr>
          <p:cNvPr id="4" name="Slide Number Placeholder 3"/>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839383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DBCDE9-B4FB-458F-A1E7-0E9AB38FF3DA}"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13488392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738A549-DD66-4BEE-A409-0EFE525A7C2A}" type="datetime1">
              <a:rPr lang="en-US" smtClean="0">
                <a:solidFill>
                  <a:prstClr val="black">
                    <a:tint val="95000"/>
                  </a:prstClr>
                </a:solidFill>
              </a:rPr>
              <a:pPr/>
              <a:t>12/1/2022</a:t>
            </a:fld>
            <a:endParaRPr lang="en-US">
              <a:solidFill>
                <a:prstClr val="black">
                  <a:tint val="95000"/>
                </a:prstClr>
              </a:solidFill>
            </a:endParaRPr>
          </a:p>
        </p:txBody>
      </p:sp>
      <p:sp>
        <p:nvSpPr>
          <p:cNvPr id="6" name="Footer Placeholder 5"/>
          <p:cNvSpPr>
            <a:spLocks noGrp="1"/>
          </p:cNvSpPr>
          <p:nvPr>
            <p:ph type="ftr" sz="quarter" idx="11"/>
          </p:nvPr>
        </p:nvSpPr>
        <p:spPr/>
        <p:txBody>
          <a:bodyPr/>
          <a:lstStyle/>
          <a:p>
            <a:endParaRPr lang="en-US">
              <a:solidFill>
                <a:prstClr val="black">
                  <a:tint val="95000"/>
                </a:prstClr>
              </a:solidFill>
            </a:endParaRPr>
          </a:p>
        </p:txBody>
      </p:sp>
      <p:sp>
        <p:nvSpPr>
          <p:cNvPr id="7" name="Slide Number Placeholder 6"/>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8264890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323D484-D011-4A09-A7E1-3616BC268B8D}" type="datetime1">
              <a:rPr lang="en-US" smtClean="0">
                <a:solidFill>
                  <a:prstClr val="black">
                    <a:tint val="95000"/>
                  </a:prstClr>
                </a:solidFill>
              </a:rPr>
              <a:pPr/>
              <a:t>12/1/2022</a:t>
            </a:fld>
            <a:endParaRPr lang="en-US">
              <a:solidFill>
                <a:prstClr val="black">
                  <a:tint val="95000"/>
                </a:prstClr>
              </a:solidFill>
            </a:endParaRP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solidFill>
                <a:prstClr val="white">
                  <a:shade val="50000"/>
                </a:prstClr>
              </a:solidFill>
            </a:endParaRPr>
          </a:p>
        </p:txBody>
      </p:sp>
      <p:sp>
        <p:nvSpPr>
          <p:cNvPr id="7" name="Slide Number Placeholder 6"/>
          <p:cNvSpPr>
            <a:spLocks noGrp="1"/>
          </p:cNvSpPr>
          <p:nvPr>
            <p:ph type="sldNum" sz="quarter" idx="12"/>
          </p:nvPr>
        </p:nvSpPr>
        <p:spPr>
          <a:xfrm>
            <a:off x="8339328" y="1170432"/>
            <a:ext cx="733864" cy="201168"/>
          </a:xfrm>
        </p:spPr>
        <p:txBody>
          <a:bodyPr/>
          <a:lstStyle/>
          <a:p>
            <a:fld id="{8460DA35-99EA-4851-9BF6-54AC8CE32EE7}" type="slidenum">
              <a:rPr lang="en-US">
                <a:solidFill>
                  <a:prstClr val="black">
                    <a:tint val="95000"/>
                  </a:prstClr>
                </a:solidFill>
              </a:rPr>
              <a:pPr/>
              <a:t>‹#›</a:t>
            </a:fld>
            <a:endParaRPr lang="en-US">
              <a:solidFill>
                <a:prstClr val="black">
                  <a:tint val="95000"/>
                </a:prstClr>
              </a:solidFill>
            </a:endParaRPr>
          </a:p>
        </p:txBody>
      </p:sp>
    </p:spTree>
    <p:extLst>
      <p:ext uri="{BB962C8B-B14F-4D97-AF65-F5344CB8AC3E}">
        <p14:creationId xmlns:p14="http://schemas.microsoft.com/office/powerpoint/2010/main" val="28486670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8D35233-ADBF-4710-A217-4A227A637742}" type="datetime1">
              <a:rPr lang="en-US" smtClean="0">
                <a:solidFill>
                  <a:prstClr val="black">
                    <a:tint val="95000"/>
                  </a:prstClr>
                </a:solidFill>
              </a:rPr>
              <a:pPr/>
              <a:t>12/1/2022</a:t>
            </a:fld>
            <a:endParaRPr lang="en-US">
              <a:solidFill>
                <a:prstClr val="black">
                  <a:tint val="95000"/>
                </a:prstClr>
              </a:solidFill>
            </a:endParaRPr>
          </a:p>
        </p:txBody>
      </p:sp>
      <p:sp>
        <p:nvSpPr>
          <p:cNvPr id="5" name="Footer Placeholder 4"/>
          <p:cNvSpPr>
            <a:spLocks noGrp="1"/>
          </p:cNvSpPr>
          <p:nvPr>
            <p:ph type="ftr" sz="quarter" idx="11"/>
          </p:nvPr>
        </p:nvSpPr>
        <p:spPr/>
        <p:txBody>
          <a:bodyPr/>
          <a:lstStyle/>
          <a:p>
            <a:endParaRPr lang="en-US">
              <a:solidFill>
                <a:prstClr val="black">
                  <a:tint val="95000"/>
                </a:prstClr>
              </a:solidFill>
            </a:endParaRPr>
          </a:p>
        </p:txBody>
      </p:sp>
      <p:sp>
        <p:nvSpPr>
          <p:cNvPr id="6" name="Slide Number Placeholder 5"/>
          <p:cNvSpPr>
            <a:spLocks noGrp="1"/>
          </p:cNvSpPr>
          <p:nvPr>
            <p:ph type="sldNum" sz="quarter" idx="12"/>
          </p:nvPr>
        </p:nvSpPr>
        <p:spPr/>
        <p:txBody>
          <a:bodyPr/>
          <a:lstStyle>
            <a:lvl1pPr>
              <a:defRPr>
                <a:solidFill>
                  <a:srgbClr val="FFC000"/>
                </a:solidFill>
              </a:defRPr>
            </a:lvl1pPr>
          </a:lstStyle>
          <a:p>
            <a:fld id="{8460DA35-99EA-4851-9BF6-54AC8CE32EE7}" type="slidenum">
              <a:rPr lang="en-US" smtClean="0"/>
              <a:pPr/>
              <a:t>‹#›</a:t>
            </a:fld>
            <a:endParaRPr lang="en-US" dirty="0"/>
          </a:p>
        </p:txBody>
      </p:sp>
    </p:spTree>
    <p:extLst>
      <p:ext uri="{BB962C8B-B14F-4D97-AF65-F5344CB8AC3E}">
        <p14:creationId xmlns:p14="http://schemas.microsoft.com/office/powerpoint/2010/main" val="24855277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7227A20-290C-430C-A15E-EB0194C8EFBB}" type="datetime1">
              <a:rPr lang="en-US" smtClean="0">
                <a:solidFill>
                  <a:prstClr val="black">
                    <a:tint val="95000"/>
                  </a:prstClr>
                </a:solidFill>
              </a:rPr>
              <a:pPr/>
              <a:t>12/1/2022</a:t>
            </a:fld>
            <a:endParaRPr lang="en-US">
              <a:solidFill>
                <a:prstClr val="black">
                  <a:tint val="95000"/>
                </a:prstClr>
              </a:solidFill>
            </a:endParaRPr>
          </a:p>
        </p:txBody>
      </p:sp>
      <p:sp>
        <p:nvSpPr>
          <p:cNvPr id="5" name="Footer Placeholder 4"/>
          <p:cNvSpPr>
            <a:spLocks noGrp="1"/>
          </p:cNvSpPr>
          <p:nvPr>
            <p:ph type="ftr" sz="quarter" idx="11"/>
          </p:nvPr>
        </p:nvSpPr>
        <p:spPr>
          <a:xfrm>
            <a:off x="2640597" y="6377459"/>
            <a:ext cx="3836404" cy="365125"/>
          </a:xfrm>
        </p:spPr>
        <p:txBody>
          <a:bodyPr/>
          <a:lstStyle/>
          <a:p>
            <a:endParaRPr lang="en-US">
              <a:solidFill>
                <a:prstClr val="black">
                  <a:tint val="95000"/>
                </a:prstClr>
              </a:solidFill>
            </a:endParaRPr>
          </a:p>
        </p:txBody>
      </p:sp>
      <p:sp>
        <p:nvSpPr>
          <p:cNvPr id="6" name="Slide Number Placeholder 5"/>
          <p:cNvSpPr>
            <a:spLocks noGrp="1"/>
          </p:cNvSpPr>
          <p:nvPr>
            <p:ph type="sldNum" sz="quarter" idx="12"/>
          </p:nvPr>
        </p:nvSpPr>
        <p:spPr/>
        <p:txBody>
          <a:bodyPr/>
          <a:lstStyle/>
          <a:p>
            <a:fld id="{8460DA35-99EA-4851-9BF6-54AC8CE32EE7}" type="slidenum">
              <a:rPr lang="en-US">
                <a:solidFill>
                  <a:prstClr val="black">
                    <a:tint val="95000"/>
                  </a:prstClr>
                </a:solidFill>
              </a:rPr>
              <a:pPr/>
              <a:t>‹#›</a:t>
            </a:fld>
            <a:endParaRPr lang="en-US">
              <a:solidFill>
                <a:prstClr val="black">
                  <a:tint val="95000"/>
                </a:prstClr>
              </a:solidFill>
            </a:endParaRPr>
          </a:p>
        </p:txBody>
      </p:sp>
    </p:spTree>
    <p:extLst>
      <p:ext uri="{BB962C8B-B14F-4D97-AF65-F5344CB8AC3E}">
        <p14:creationId xmlns:p14="http://schemas.microsoft.com/office/powerpoint/2010/main" val="2574792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DBCDE9-B4FB-458F-A1E7-0E9AB38FF3DA}"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2350537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DBCDE9-B4FB-458F-A1E7-0E9AB38FF3DA}"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100681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DBCDE9-B4FB-458F-A1E7-0E9AB38FF3DA}"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3993672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BCDE9-B4FB-458F-A1E7-0E9AB38FF3DA}" type="datetimeFigureOut">
              <a:rPr lang="en-US" smtClean="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412068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DBCDE9-B4FB-458F-A1E7-0E9AB38FF3DA}"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114293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DBCDE9-B4FB-458F-A1E7-0E9AB38FF3DA}"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87E40-6A1F-4C58-BD9A-3C96A2DB5F64}" type="slidenum">
              <a:rPr lang="en-US" smtClean="0"/>
              <a:t>‹#›</a:t>
            </a:fld>
            <a:endParaRPr lang="en-US"/>
          </a:p>
        </p:txBody>
      </p:sp>
    </p:spTree>
    <p:extLst>
      <p:ext uri="{BB962C8B-B14F-4D97-AF65-F5344CB8AC3E}">
        <p14:creationId xmlns:p14="http://schemas.microsoft.com/office/powerpoint/2010/main" val="228100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DBCDE9-B4FB-458F-A1E7-0E9AB38FF3DA}" type="datetimeFigureOut">
              <a:rPr lang="en-US" smtClean="0"/>
              <a:t>12/1/2022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87E40-6A1F-4C58-BD9A-3C96A2DB5F64}" type="slidenum">
              <a:rPr lang="en-US" smtClean="0"/>
              <a:t>‹#›</a:t>
            </a:fld>
            <a:endParaRPr lang="en-US"/>
          </a:p>
        </p:txBody>
      </p:sp>
    </p:spTree>
    <p:extLst>
      <p:ext uri="{BB962C8B-B14F-4D97-AF65-F5344CB8AC3E}">
        <p14:creationId xmlns:p14="http://schemas.microsoft.com/office/powerpoint/2010/main" val="3830842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3554" name="Picture 2" descr="http://downloads.clipart.com/32266909.jpg?t=1204744116&amp;h=ac7047821ea99b884188a33f6f0b8244&amp;u=stevenjwallace"/>
          <p:cNvPicPr>
            <a:picLocks noChangeAspect="1" noChangeArrowheads="1"/>
          </p:cNvPicPr>
          <p:nvPr userDrawn="1"/>
        </p:nvPicPr>
        <p:blipFill>
          <a:blip r:embed="rId13">
            <a:lum bright="-20000" contrast="13000"/>
            <a:extLst>
              <a:ext uri="{BEBA8EAE-BF5A-486C-A8C5-ECC9F3942E4B}">
                <a14:imgProps xmlns:a14="http://schemas.microsoft.com/office/drawing/2010/main">
                  <a14:imgLayer r:embed="rId14">
                    <a14:imgEffect>
                      <a14:sharpenSoften amount="-25000"/>
                    </a14:imgEffect>
                  </a14:imgLayer>
                </a14:imgProps>
              </a:ext>
            </a:extLst>
          </a:blip>
          <a:srcRect/>
          <a:stretch>
            <a:fillRect/>
          </a:stretch>
        </p:blipFill>
        <p:spPr bwMode="auto">
          <a:xfrm>
            <a:off x="0" y="1371600"/>
            <a:ext cx="9144000" cy="5486400"/>
          </a:xfrm>
          <a:prstGeom prst="rect">
            <a:avLst/>
          </a:prstGeom>
          <a:noFill/>
        </p:spPr>
      </p:pic>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scene3d>
            <a:sp3d extrusionH="57150">
              <a:bevelT w="38100" h="38100"/>
            </a:sp3d>
          </a:bodyPr>
          <a:lstStyle/>
          <a:p>
            <a:r>
              <a:rPr kumimoji="0" lang="en-US" dirty="0"/>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bg2"/>
                </a:solidFill>
              </a:defRPr>
            </a:lvl1pPr>
            <a:extLst/>
          </a:lstStyle>
          <a:p>
            <a:fld id="{69CEE3E7-3714-4DE3-81AC-CEFDC059D5B4}" type="datetime1">
              <a:rPr lang="en-US" smtClean="0">
                <a:solidFill>
                  <a:srgbClr val="D4D4D6"/>
                </a:solidFill>
              </a:rPr>
              <a:pPr/>
              <a:t>12/1/2022</a:t>
            </a:fld>
            <a:endParaRPr lang="en-US" dirty="0">
              <a:solidFill>
                <a:srgbClr val="D4D4D6"/>
              </a:solidFill>
            </a:endParaRP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bg2"/>
                </a:solidFill>
              </a:defRPr>
            </a:lvl1pPr>
            <a:extLst/>
          </a:lstStyle>
          <a:p>
            <a:endParaRPr lang="en-US" dirty="0">
              <a:solidFill>
                <a:srgbClr val="D4D4D6"/>
              </a:solidFill>
            </a:endParaRP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rgbClr val="FFC000"/>
                </a:solidFill>
              </a:defRPr>
            </a:lvl1pPr>
            <a:extLst/>
          </a:lstStyle>
          <a:p>
            <a:fld id="{8460DA35-99EA-4851-9BF6-54AC8CE32EE7}" type="slidenum">
              <a:rPr lang="en-US" smtClean="0"/>
              <a:pPr/>
              <a:t>‹#›</a:t>
            </a:fld>
            <a:endParaRPr lang="en-US" dirty="0"/>
          </a:p>
        </p:txBody>
      </p:sp>
    </p:spTree>
    <p:extLst>
      <p:ext uri="{BB962C8B-B14F-4D97-AF65-F5344CB8AC3E}">
        <p14:creationId xmlns:p14="http://schemas.microsoft.com/office/powerpoint/2010/main" val="294941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500" b="1" kern="1200" cap="none" spc="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bg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bg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bg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bg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bg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3554" name="Picture 2" descr="http://downloads.clipart.com/32266909.jpg?t=1204744116&amp;h=ac7047821ea99b884188a33f6f0b8244&amp;u=stevenjwallace"/>
          <p:cNvPicPr>
            <a:picLocks noChangeAspect="1" noChangeArrowheads="1"/>
          </p:cNvPicPr>
          <p:nvPr userDrawn="1"/>
        </p:nvPicPr>
        <p:blipFill>
          <a:blip r:embed="rId13">
            <a:lum bright="-20000" contrast="13000"/>
            <a:extLst>
              <a:ext uri="{BEBA8EAE-BF5A-486C-A8C5-ECC9F3942E4B}">
                <a14:imgProps xmlns:a14="http://schemas.microsoft.com/office/drawing/2010/main">
                  <a14:imgLayer r:embed="rId14">
                    <a14:imgEffect>
                      <a14:sharpenSoften amount="-25000"/>
                    </a14:imgEffect>
                  </a14:imgLayer>
                </a14:imgProps>
              </a:ext>
            </a:extLst>
          </a:blip>
          <a:srcRect/>
          <a:stretch>
            <a:fillRect/>
          </a:stretch>
        </p:blipFill>
        <p:spPr bwMode="auto">
          <a:xfrm>
            <a:off x="0" y="1371600"/>
            <a:ext cx="9144000" cy="5486400"/>
          </a:xfrm>
          <a:prstGeom prst="rect">
            <a:avLst/>
          </a:prstGeom>
          <a:noFill/>
        </p:spPr>
      </p:pic>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scene3d>
            <a:sp3d extrusionH="57150">
              <a:bevelT w="38100" h="38100"/>
            </a:sp3d>
          </a:bodyPr>
          <a:lstStyle/>
          <a:p>
            <a:r>
              <a:rPr kumimoji="0" lang="en-US" dirty="0"/>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bg2"/>
                </a:solidFill>
              </a:defRPr>
            </a:lvl1pPr>
            <a:extLst/>
          </a:lstStyle>
          <a:p>
            <a:fld id="{69CEE3E7-3714-4DE3-81AC-CEFDC059D5B4}" type="datetime1">
              <a:rPr lang="en-US" smtClean="0">
                <a:solidFill>
                  <a:srgbClr val="D4D4D6"/>
                </a:solidFill>
              </a:rPr>
              <a:pPr/>
              <a:t>12/1/2022</a:t>
            </a:fld>
            <a:endParaRPr lang="en-US" dirty="0">
              <a:solidFill>
                <a:srgbClr val="D4D4D6"/>
              </a:solidFill>
            </a:endParaRP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bg2"/>
                </a:solidFill>
              </a:defRPr>
            </a:lvl1pPr>
            <a:extLst/>
          </a:lstStyle>
          <a:p>
            <a:endParaRPr lang="en-US" dirty="0">
              <a:solidFill>
                <a:srgbClr val="D4D4D6"/>
              </a:solidFill>
            </a:endParaRP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rgbClr val="FFC000"/>
                </a:solidFill>
              </a:defRPr>
            </a:lvl1pPr>
            <a:extLst/>
          </a:lstStyle>
          <a:p>
            <a:fld id="{8460DA35-99EA-4851-9BF6-54AC8CE32EE7}" type="slidenum">
              <a:rPr lang="en-US" smtClean="0"/>
              <a:pPr/>
              <a:t>‹#›</a:t>
            </a:fld>
            <a:endParaRPr lang="en-US" dirty="0"/>
          </a:p>
        </p:txBody>
      </p:sp>
    </p:spTree>
    <p:extLst>
      <p:ext uri="{BB962C8B-B14F-4D97-AF65-F5344CB8AC3E}">
        <p14:creationId xmlns:p14="http://schemas.microsoft.com/office/powerpoint/2010/main" val="7824818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500" b="1" kern="1200" cap="none" spc="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bg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bg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bg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bg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bg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4.x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p:nvSpPr>
        <p:spPr>
          <a:xfrm>
            <a:off x="1676400" y="2667000"/>
            <a:ext cx="5486400" cy="1295400"/>
          </a:xfrm>
          <a:prstGeom prst="rect">
            <a:avLst/>
          </a:prstGeom>
          <a:noFill/>
        </p:spPr>
        <p:txBody>
          <a:bodyPr wrap="none" rtlCol="0">
            <a:prstTxWarp prst="textPlain">
              <a:avLst/>
            </a:prstTxWarp>
            <a:spAutoFit/>
          </a:bodyPr>
          <a:lstStyle/>
          <a:p>
            <a:r>
              <a:rPr lang="en-US" sz="2400" dirty="0">
                <a:solidFill>
                  <a:prstClr val="black"/>
                </a:solidFill>
                <a:effectLst>
                  <a:reflection blurRad="6350" stA="50000" endA="300" endPos="50000" dist="60007" dir="5400000" sy="-100000" algn="bl" rotWithShape="0"/>
                </a:effectLst>
                <a:latin typeface="Adobe Garamond Pro Bold" pitchFamily="18" charset="0"/>
              </a:rPr>
              <a:t>Home Busters</a:t>
            </a:r>
          </a:p>
        </p:txBody>
      </p:sp>
      <p:sp>
        <p:nvSpPr>
          <p:cNvPr id="3" name="Title 2"/>
          <p:cNvSpPr>
            <a:spLocks noGrp="1"/>
          </p:cNvSpPr>
          <p:nvPr>
            <p:ph type="ctrTitle"/>
          </p:nvPr>
        </p:nvSpPr>
        <p:spPr>
          <a:xfrm>
            <a:off x="685800" y="2133600"/>
            <a:ext cx="8077200" cy="2895600"/>
          </a:xfrm>
        </p:spPr>
        <p:txBody>
          <a:bodyPr>
            <a:prstTxWarp prst="textDeflateBottom">
              <a:avLst/>
            </a:prstTxWarp>
            <a:noAutofit/>
          </a:bodyPr>
          <a:lstStyle/>
          <a:p>
            <a:r>
              <a:rPr lang="en-US" sz="7200" dirty="0">
                <a:ln w="57150" cmpd="sng">
                  <a:solidFill>
                    <a:srgbClr val="C00000">
                      <a:alpha val="55000"/>
                    </a:srgbClr>
                  </a:solidFill>
                  <a:prstDash val="solid"/>
                </a:ln>
                <a:effectLst>
                  <a:glow rad="63500">
                    <a:schemeClr val="accent4">
                      <a:satMod val="175000"/>
                      <a:alpha val="40000"/>
                    </a:schemeClr>
                  </a:glow>
                  <a:innerShdw blurRad="101600" dist="76200" dir="5400000">
                    <a:schemeClr val="accent1">
                      <a:satMod val="190000"/>
                      <a:tint val="100000"/>
                      <a:alpha val="74000"/>
                    </a:schemeClr>
                  </a:innerShdw>
                </a:effectLst>
                <a:latin typeface="Matisse ITC" panose="04040403030D02020704" pitchFamily="82" charset="0"/>
              </a:rPr>
              <a:t>HOME BUSTERS</a:t>
            </a:r>
          </a:p>
        </p:txBody>
      </p:sp>
      <p:sp>
        <p:nvSpPr>
          <p:cNvPr id="4" name="Subtitle 3"/>
          <p:cNvSpPr>
            <a:spLocks noGrp="1"/>
          </p:cNvSpPr>
          <p:nvPr>
            <p:ph type="subTitle" idx="1"/>
          </p:nvPr>
        </p:nvSpPr>
        <p:spPr>
          <a:xfrm>
            <a:off x="609600" y="3681984"/>
            <a:ext cx="8077200" cy="1499616"/>
          </a:xfrm>
        </p:spPr>
        <p:txBody>
          <a:bodyPr>
            <a:normAutofit/>
          </a:bodyPr>
          <a:lstStyle/>
          <a:p>
            <a:pPr algn="ctr"/>
            <a:r>
              <a:rPr lang="en-US" sz="2400" dirty="0"/>
              <a:t>Part 3</a:t>
            </a:r>
          </a:p>
        </p:txBody>
      </p:sp>
      <p:sp>
        <p:nvSpPr>
          <p:cNvPr id="5" name="Slide Number Placeholder 4"/>
          <p:cNvSpPr>
            <a:spLocks noGrp="1"/>
          </p:cNvSpPr>
          <p:nvPr>
            <p:ph type="sldNum" sz="quarter" idx="12"/>
          </p:nvPr>
        </p:nvSpPr>
        <p:spPr/>
        <p:txBody>
          <a:bodyPr/>
          <a:lstStyle/>
          <a:p>
            <a:fld id="{8460DA35-99EA-4851-9BF6-54AC8CE32EE7}" type="slidenum">
              <a:rPr lang="en-US" smtClean="0"/>
              <a:pPr/>
              <a:t>1</a:t>
            </a:fld>
            <a:endParaRPr lang="en-US" dirty="0"/>
          </a:p>
        </p:txBody>
      </p:sp>
    </p:spTree>
    <p:extLst>
      <p:ext uri="{BB962C8B-B14F-4D97-AF65-F5344CB8AC3E}">
        <p14:creationId xmlns:p14="http://schemas.microsoft.com/office/powerpoint/2010/main" val="245107720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downloads.clipart.com/7769271.jpg?t=1204761067&amp;h=9320e16d59776581d0aee82d77954863&amp;u=stevenjwallace"/>
          <p:cNvPicPr>
            <a:picLocks noChangeAspect="1" noChangeArrowheads="1"/>
          </p:cNvPicPr>
          <p:nvPr/>
        </p:nvPicPr>
        <p:blipFill>
          <a:blip r:embed="rId3" cstate="print"/>
          <a:srcRect/>
          <a:stretch>
            <a:fillRect/>
          </a:stretch>
        </p:blipFill>
        <p:spPr bwMode="auto">
          <a:xfrm>
            <a:off x="5105400" y="-762000"/>
            <a:ext cx="3396337" cy="3588871"/>
          </a:xfrm>
          <a:prstGeom prst="rect">
            <a:avLst/>
          </a:prstGeom>
          <a:noFill/>
          <a:effectLst>
            <a:glow rad="139700">
              <a:schemeClr val="accent1">
                <a:satMod val="175000"/>
                <a:alpha val="40000"/>
              </a:schemeClr>
            </a:glow>
            <a:softEdge rad="127000"/>
          </a:effectLst>
          <a:scene3d>
            <a:camera prst="isometricOffAxis2Top"/>
            <a:lightRig rig="threePt" dir="t"/>
          </a:scene3d>
        </p:spPr>
      </p:pic>
      <p:sp>
        <p:nvSpPr>
          <p:cNvPr id="2" name="Title 1"/>
          <p:cNvSpPr>
            <a:spLocks noGrp="1"/>
          </p:cNvSpPr>
          <p:nvPr>
            <p:ph type="title"/>
          </p:nvPr>
        </p:nvSpPr>
        <p:spPr/>
        <p:txBody>
          <a:bodyPr/>
          <a:lstStyle/>
          <a:p>
            <a:r>
              <a:rPr lang="en-US" dirty="0"/>
              <a:t>Home Busters</a:t>
            </a:r>
          </a:p>
        </p:txBody>
      </p:sp>
      <p:sp>
        <p:nvSpPr>
          <p:cNvPr id="3" name="Content Placeholder 2"/>
          <p:cNvSpPr>
            <a:spLocks noGrp="1"/>
          </p:cNvSpPr>
          <p:nvPr>
            <p:ph idx="1"/>
          </p:nvPr>
        </p:nvSpPr>
        <p:spPr/>
        <p:txBody>
          <a:bodyPr>
            <a:normAutofit/>
          </a:bodyPr>
          <a:lstStyle/>
          <a:p>
            <a:r>
              <a:rPr lang="en-US"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not spending enough time together</a:t>
            </a:r>
          </a:p>
          <a:p>
            <a:pPr lvl="1"/>
            <a:r>
              <a:rPr lang="en-US" dirty="0">
                <a:effectLst>
                  <a:outerShdw blurRad="38100" dist="38100" dir="2700000" algn="tl">
                    <a:srgbClr val="000000">
                      <a:alpha val="43137"/>
                    </a:srgbClr>
                  </a:outerShdw>
                </a:effectLst>
              </a:rPr>
              <a:t>husbands and wives do not spend enough time alone (1 Cor. 7:1-5)</a:t>
            </a:r>
          </a:p>
        </p:txBody>
      </p:sp>
      <p:sp>
        <p:nvSpPr>
          <p:cNvPr id="5" name="Slide Number Placeholder 4"/>
          <p:cNvSpPr>
            <a:spLocks noGrp="1"/>
          </p:cNvSpPr>
          <p:nvPr>
            <p:ph type="sldNum" sz="quarter" idx="12"/>
          </p:nvPr>
        </p:nvSpPr>
        <p:spPr/>
        <p:txBody>
          <a:bodyPr/>
          <a:lstStyle/>
          <a:p>
            <a:fld id="{8460DA35-99EA-4851-9BF6-54AC8CE32EE7}" type="slidenum">
              <a:rPr lang="en-US" smtClean="0"/>
              <a:pPr/>
              <a:t>2</a:t>
            </a:fld>
            <a:endParaRPr lang="en-US" dirty="0"/>
          </a:p>
        </p:txBody>
      </p:sp>
    </p:spTree>
    <p:extLst>
      <p:ext uri="{BB962C8B-B14F-4D97-AF65-F5344CB8AC3E}">
        <p14:creationId xmlns:p14="http://schemas.microsoft.com/office/powerpoint/2010/main" val="36071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God’s View</a:t>
            </a:r>
          </a:p>
        </p:txBody>
      </p:sp>
      <p:sp>
        <p:nvSpPr>
          <p:cNvPr id="3" name="Content Placeholder 2"/>
          <p:cNvSpPr>
            <a:spLocks noGrp="1"/>
          </p:cNvSpPr>
          <p:nvPr>
            <p:ph idx="1"/>
          </p:nvPr>
        </p:nvSpPr>
        <p:spPr>
          <a:xfrm>
            <a:off x="457200" y="1219200"/>
            <a:ext cx="8229600" cy="5410199"/>
          </a:xfrm>
        </p:spPr>
        <p:txBody>
          <a:bodyPr>
            <a:normAutofit fontScale="92500" lnSpcReduction="20000"/>
          </a:bodyPr>
          <a:lstStyle/>
          <a:p>
            <a:r>
              <a:rPr lang="en-US" b="1" dirty="0">
                <a:solidFill>
                  <a:schemeClr val="accent1"/>
                </a:solidFill>
              </a:rPr>
              <a:t>Male and female</a:t>
            </a:r>
            <a:r>
              <a:rPr lang="en-US" dirty="0"/>
              <a:t>—God’s design (Gen. 1:27)</a:t>
            </a:r>
          </a:p>
          <a:p>
            <a:r>
              <a:rPr lang="en-US" b="1" dirty="0">
                <a:solidFill>
                  <a:schemeClr val="accent1"/>
                </a:solidFill>
              </a:rPr>
              <a:t>One to one</a:t>
            </a:r>
            <a:r>
              <a:rPr lang="en-US" dirty="0"/>
              <a:t>—God’s original and binding intent (Gen. 2:24; 1 Cor. 7:2; Song. 4:12, locked garden)</a:t>
            </a:r>
          </a:p>
          <a:p>
            <a:r>
              <a:rPr lang="en-US" b="1" dirty="0">
                <a:solidFill>
                  <a:schemeClr val="accent1"/>
                </a:solidFill>
              </a:rPr>
              <a:t>Together time</a:t>
            </a:r>
            <a:r>
              <a:rPr lang="en-US" dirty="0"/>
              <a:t>—God’s gift for both (1 Cor. 7:3, 4; Song. 4:10, 11, 16)</a:t>
            </a:r>
          </a:p>
          <a:p>
            <a:r>
              <a:rPr lang="en-US" b="1" dirty="0">
                <a:solidFill>
                  <a:schemeClr val="accent1"/>
                </a:solidFill>
              </a:rPr>
              <a:t>Regular</a:t>
            </a:r>
            <a:r>
              <a:rPr lang="en-US" dirty="0"/>
              <a:t> together time—God’s wisdom (1 Cor. 7:5, 6; Prov. 5:19)</a:t>
            </a:r>
          </a:p>
          <a:p>
            <a:pPr lvl="1"/>
            <a:r>
              <a:rPr lang="en-US" dirty="0"/>
              <a:t>“</a:t>
            </a:r>
            <a:r>
              <a:rPr lang="en-US" dirty="0">
                <a:solidFill>
                  <a:schemeClr val="accent1"/>
                </a:solidFill>
              </a:rPr>
              <a:t>Deprive</a:t>
            </a:r>
            <a:r>
              <a:rPr lang="en-US" dirty="0"/>
              <a:t>” – (cheat, defraud, rob, </a:t>
            </a:r>
            <a:r>
              <a:rPr lang="en-US"/>
              <a:t>see Mk. </a:t>
            </a:r>
            <a:r>
              <a:rPr lang="en-US" dirty="0"/>
              <a:t>10:19; 1 Cor. 6:8; “kept back by fraud,” Jas. 5:4)</a:t>
            </a:r>
          </a:p>
          <a:p>
            <a:pPr lvl="1"/>
            <a:r>
              <a:rPr lang="en-US" dirty="0"/>
              <a:t>“</a:t>
            </a:r>
            <a:r>
              <a:rPr lang="en-US" dirty="0">
                <a:solidFill>
                  <a:schemeClr val="accent1"/>
                </a:solidFill>
              </a:rPr>
              <a:t>Consent</a:t>
            </a:r>
            <a:r>
              <a:rPr lang="en-US" dirty="0"/>
              <a:t>” – (agreement)</a:t>
            </a:r>
          </a:p>
          <a:p>
            <a:pPr lvl="1"/>
            <a:r>
              <a:rPr lang="en-US" dirty="0"/>
              <a:t>“time” (a defined limited period of time)</a:t>
            </a:r>
          </a:p>
          <a:p>
            <a:pPr lvl="1"/>
            <a:r>
              <a:rPr lang="en-US" dirty="0"/>
              <a:t>“</a:t>
            </a:r>
            <a:r>
              <a:rPr lang="en-US" dirty="0">
                <a:solidFill>
                  <a:schemeClr val="accent1"/>
                </a:solidFill>
              </a:rPr>
              <a:t>Concession</a:t>
            </a:r>
            <a:r>
              <a:rPr lang="en-US" dirty="0"/>
              <a:t>” (from a compound of “with” + “to know” = with knowledge and understanding)</a:t>
            </a:r>
          </a:p>
          <a:p>
            <a:pPr lvl="1"/>
            <a:endParaRPr lang="en-US" dirty="0"/>
          </a:p>
        </p:txBody>
      </p:sp>
      <p:sp>
        <p:nvSpPr>
          <p:cNvPr id="4" name="Slide Number Placeholder 3"/>
          <p:cNvSpPr>
            <a:spLocks noGrp="1"/>
          </p:cNvSpPr>
          <p:nvPr>
            <p:ph type="sldNum" sz="quarter" idx="12"/>
          </p:nvPr>
        </p:nvSpPr>
        <p:spPr/>
        <p:txBody>
          <a:bodyPr/>
          <a:lstStyle/>
          <a:p>
            <a:fld id="{8460DA35-99EA-4851-9BF6-54AC8CE32EE7}" type="slidenum">
              <a:rPr lang="en-US" smtClean="0"/>
              <a:pPr/>
              <a:t>3</a:t>
            </a:fld>
            <a:endParaRPr lang="en-US" dirty="0"/>
          </a:p>
        </p:txBody>
      </p:sp>
    </p:spTree>
    <p:extLst>
      <p:ext uri="{BB962C8B-B14F-4D97-AF65-F5344CB8AC3E}">
        <p14:creationId xmlns:p14="http://schemas.microsoft.com/office/powerpoint/2010/main" val="365188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 To Love</a:t>
            </a:r>
          </a:p>
        </p:txBody>
      </p:sp>
      <p:sp>
        <p:nvSpPr>
          <p:cNvPr id="3" name="Content Placeholder 2"/>
          <p:cNvSpPr>
            <a:spLocks noGrp="1"/>
          </p:cNvSpPr>
          <p:nvPr>
            <p:ph idx="1"/>
          </p:nvPr>
        </p:nvSpPr>
        <p:spPr/>
        <p:txBody>
          <a:bodyPr>
            <a:normAutofit fontScale="92500"/>
          </a:bodyPr>
          <a:lstStyle/>
          <a:p>
            <a:r>
              <a:rPr lang="en-US" dirty="0">
                <a:solidFill>
                  <a:schemeClr val="tx1"/>
                </a:solidFill>
              </a:rPr>
              <a:t>LOVE is something that is learned (Titus 2:4; Eph. 5:28)</a:t>
            </a:r>
          </a:p>
          <a:p>
            <a:r>
              <a:rPr lang="en-US" dirty="0">
                <a:solidFill>
                  <a:schemeClr val="tx1"/>
                </a:solidFill>
              </a:rPr>
              <a:t>LOVE is something done, not said</a:t>
            </a:r>
          </a:p>
          <a:p>
            <a:pPr lvl="1"/>
            <a:r>
              <a:rPr lang="en-US" dirty="0">
                <a:solidFill>
                  <a:schemeClr val="tx1"/>
                </a:solidFill>
              </a:rPr>
              <a:t>Saying “I love you” is not the same as “loving you” (1 Jn. 3:18)</a:t>
            </a:r>
          </a:p>
          <a:p>
            <a:pPr lvl="1"/>
            <a:r>
              <a:rPr lang="en-US" dirty="0">
                <a:solidFill>
                  <a:schemeClr val="tx1"/>
                </a:solidFill>
              </a:rPr>
              <a:t>Love is an emotion in action(Jn. 14:21-24)</a:t>
            </a:r>
          </a:p>
          <a:p>
            <a:pPr lvl="1"/>
            <a:r>
              <a:rPr lang="en-US" dirty="0">
                <a:solidFill>
                  <a:schemeClr val="tx1"/>
                </a:solidFill>
              </a:rPr>
              <a:t>Love does not seek its own (1 Cor. 13:5; Jn. 14:28)</a:t>
            </a:r>
          </a:p>
          <a:p>
            <a:pPr lvl="2"/>
            <a:r>
              <a:rPr lang="en-US" dirty="0">
                <a:solidFill>
                  <a:schemeClr val="tx1"/>
                </a:solidFill>
              </a:rPr>
              <a:t>Application, why should a husband seek to please his wife (1 Cor. 7:33)?</a:t>
            </a:r>
          </a:p>
          <a:p>
            <a:pPr lvl="2"/>
            <a:r>
              <a:rPr lang="en-US" dirty="0">
                <a:solidFill>
                  <a:schemeClr val="tx1"/>
                </a:solidFill>
              </a:rPr>
              <a:t>Why should a wife seek to please her husband (1 Cor. 7:34)?</a:t>
            </a:r>
          </a:p>
        </p:txBody>
      </p:sp>
      <p:sp>
        <p:nvSpPr>
          <p:cNvPr id="4" name="Slide Number Placeholder 3"/>
          <p:cNvSpPr>
            <a:spLocks noGrp="1"/>
          </p:cNvSpPr>
          <p:nvPr>
            <p:ph type="sldNum" sz="quarter" idx="12"/>
          </p:nvPr>
        </p:nvSpPr>
        <p:spPr/>
        <p:txBody>
          <a:bodyPr/>
          <a:lstStyle/>
          <a:p>
            <a:fld id="{8460DA35-99EA-4851-9BF6-54AC8CE32EE7}" type="slidenum">
              <a:rPr lang="en-US" smtClean="0"/>
              <a:pPr/>
              <a:t>4</a:t>
            </a:fld>
            <a:endParaRPr lang="en-US" dirty="0"/>
          </a:p>
        </p:txBody>
      </p:sp>
    </p:spTree>
    <p:extLst>
      <p:ext uri="{BB962C8B-B14F-4D97-AF65-F5344CB8AC3E}">
        <p14:creationId xmlns:p14="http://schemas.microsoft.com/office/powerpoint/2010/main" val="54539900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Then Would Love Do?</a:t>
            </a:r>
          </a:p>
        </p:txBody>
      </p:sp>
      <p:sp>
        <p:nvSpPr>
          <p:cNvPr id="3" name="Content Placeholder 2"/>
          <p:cNvSpPr>
            <a:spLocks noGrp="1"/>
          </p:cNvSpPr>
          <p:nvPr>
            <p:ph idx="1"/>
          </p:nvPr>
        </p:nvSpPr>
        <p:spPr/>
        <p:txBody>
          <a:bodyPr/>
          <a:lstStyle/>
          <a:p>
            <a:r>
              <a:rPr lang="en-US" dirty="0">
                <a:solidFill>
                  <a:schemeClr val="tx1"/>
                </a:solidFill>
              </a:rPr>
              <a:t>Does love deprive?</a:t>
            </a:r>
          </a:p>
          <a:p>
            <a:pPr lvl="1"/>
            <a:r>
              <a:rPr lang="en-US" dirty="0">
                <a:solidFill>
                  <a:schemeClr val="tx1"/>
                </a:solidFill>
              </a:rPr>
              <a:t>Compare 1 John 3:17</a:t>
            </a:r>
          </a:p>
          <a:p>
            <a:r>
              <a:rPr lang="en-US" dirty="0">
                <a:solidFill>
                  <a:schemeClr val="tx1"/>
                </a:solidFill>
              </a:rPr>
              <a:t> Who is happy when a husband and wife loses the romance which the Bible describes?</a:t>
            </a:r>
          </a:p>
          <a:p>
            <a:r>
              <a:rPr lang="en-US" dirty="0">
                <a:solidFill>
                  <a:schemeClr val="tx1"/>
                </a:solidFill>
              </a:rPr>
              <a:t>Who is innocent?</a:t>
            </a:r>
          </a:p>
        </p:txBody>
      </p:sp>
      <p:sp>
        <p:nvSpPr>
          <p:cNvPr id="4" name="Slide Number Placeholder 3"/>
          <p:cNvSpPr>
            <a:spLocks noGrp="1"/>
          </p:cNvSpPr>
          <p:nvPr>
            <p:ph type="sldNum" sz="quarter" idx="12"/>
          </p:nvPr>
        </p:nvSpPr>
        <p:spPr/>
        <p:txBody>
          <a:bodyPr/>
          <a:lstStyle/>
          <a:p>
            <a:fld id="{8460DA35-99EA-4851-9BF6-54AC8CE32EE7}" type="slidenum">
              <a:rPr lang="en-US" smtClean="0"/>
              <a:pPr/>
              <a:t>5</a:t>
            </a:fld>
            <a:endParaRPr lang="en-US" dirty="0"/>
          </a:p>
        </p:txBody>
      </p:sp>
      <p:grpSp>
        <p:nvGrpSpPr>
          <p:cNvPr id="9" name="Group 8"/>
          <p:cNvGrpSpPr/>
          <p:nvPr/>
        </p:nvGrpSpPr>
        <p:grpSpPr>
          <a:xfrm>
            <a:off x="609600" y="4876799"/>
            <a:ext cx="1143000" cy="1143001"/>
            <a:chOff x="723900" y="4819649"/>
            <a:chExt cx="1143000" cy="1143001"/>
          </a:xfrm>
        </p:grpSpPr>
        <p:sp>
          <p:nvSpPr>
            <p:cNvPr id="7" name="Rounded Rectangle 6"/>
            <p:cNvSpPr/>
            <p:nvPr/>
          </p:nvSpPr>
          <p:spPr>
            <a:xfrm>
              <a:off x="762000" y="4838699"/>
              <a:ext cx="1104900" cy="112395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prstClr val="black"/>
                </a:solidFill>
              </a:endParaRPr>
            </a:p>
          </p:txBody>
        </p:sp>
        <p:pic>
          <p:nvPicPr>
            <p:cNvPr id="1028" name="Picture 4" descr="Thumbnail for version as of 10:55, 16 December 20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4819649"/>
              <a:ext cx="1143000" cy="1143001"/>
            </a:xfrm>
            <a:prstGeom prst="rect">
              <a:avLst/>
            </a:prstGeom>
          </p:spPr>
          <p:style>
            <a:lnRef idx="2">
              <a:schemeClr val="accent3"/>
            </a:lnRef>
            <a:fillRef idx="1">
              <a:schemeClr val="lt1"/>
            </a:fillRef>
            <a:effectRef idx="0">
              <a:schemeClr val="accent3"/>
            </a:effectRef>
            <a:fontRef idx="minor">
              <a:schemeClr val="dk1"/>
            </a:fontRef>
          </p:style>
        </p:pic>
      </p:grpSp>
      <p:grpSp>
        <p:nvGrpSpPr>
          <p:cNvPr id="14" name="Group 13"/>
          <p:cNvGrpSpPr/>
          <p:nvPr/>
        </p:nvGrpSpPr>
        <p:grpSpPr>
          <a:xfrm>
            <a:off x="7162800" y="4876800"/>
            <a:ext cx="1143000" cy="1143001"/>
            <a:chOff x="723900" y="4819649"/>
            <a:chExt cx="1143000" cy="1143001"/>
          </a:xfrm>
        </p:grpSpPr>
        <p:sp>
          <p:nvSpPr>
            <p:cNvPr id="15" name="Rounded Rectangle 14"/>
            <p:cNvSpPr/>
            <p:nvPr/>
          </p:nvSpPr>
          <p:spPr>
            <a:xfrm>
              <a:off x="762000" y="4838699"/>
              <a:ext cx="1104900" cy="112395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prstClr val="black"/>
                </a:solidFill>
              </a:endParaRPr>
            </a:p>
          </p:txBody>
        </p:sp>
        <p:pic>
          <p:nvPicPr>
            <p:cNvPr id="16" name="Picture 4" descr="Thumbnail for version as of 10:55, 16 December 20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4819649"/>
              <a:ext cx="1143000" cy="1143001"/>
            </a:xfrm>
            <a:prstGeom prst="rect">
              <a:avLst/>
            </a:prstGeom>
          </p:spPr>
          <p:style>
            <a:lnRef idx="2">
              <a:schemeClr val="accent3"/>
            </a:lnRef>
            <a:fillRef idx="1">
              <a:schemeClr val="lt1"/>
            </a:fillRef>
            <a:effectRef idx="0">
              <a:schemeClr val="accent3"/>
            </a:effectRef>
            <a:fontRef idx="minor">
              <a:schemeClr val="dk1"/>
            </a:fontRef>
          </p:style>
        </p:pic>
      </p:grpSp>
      <p:sp>
        <p:nvSpPr>
          <p:cNvPr id="12" name="TextBox 11"/>
          <p:cNvSpPr txBox="1"/>
          <p:nvPr/>
        </p:nvSpPr>
        <p:spPr>
          <a:xfrm flipH="1">
            <a:off x="601631" y="4872335"/>
            <a:ext cx="388969" cy="461665"/>
          </a:xfrm>
          <a:prstGeom prst="rect">
            <a:avLst/>
          </a:prstGeom>
          <a:noFill/>
        </p:spPr>
        <p:txBody>
          <a:bodyPr wrap="square" rtlCol="0">
            <a:spAutoFit/>
          </a:bodyPr>
          <a:lstStyle/>
          <a:p>
            <a:r>
              <a:rPr lang="en-US" sz="2400" dirty="0">
                <a:solidFill>
                  <a:prstClr val="black"/>
                </a:solidFill>
              </a:rPr>
              <a:t>1</a:t>
            </a:r>
          </a:p>
        </p:txBody>
      </p:sp>
      <p:grpSp>
        <p:nvGrpSpPr>
          <p:cNvPr id="17" name="Group 16"/>
          <p:cNvGrpSpPr/>
          <p:nvPr/>
        </p:nvGrpSpPr>
        <p:grpSpPr>
          <a:xfrm>
            <a:off x="2209800" y="4876799"/>
            <a:ext cx="1143000" cy="1143001"/>
            <a:chOff x="1905000" y="4876799"/>
            <a:chExt cx="1143000" cy="1143001"/>
          </a:xfrm>
        </p:grpSpPr>
        <p:grpSp>
          <p:nvGrpSpPr>
            <p:cNvPr id="8" name="Group 7"/>
            <p:cNvGrpSpPr/>
            <p:nvPr/>
          </p:nvGrpSpPr>
          <p:grpSpPr>
            <a:xfrm>
              <a:off x="1905000" y="4876799"/>
              <a:ext cx="1143000" cy="1143001"/>
              <a:chOff x="1905000" y="4876799"/>
              <a:chExt cx="1143000" cy="1143001"/>
            </a:xfrm>
          </p:grpSpPr>
          <p:sp>
            <p:nvSpPr>
              <p:cNvPr id="11" name="Rounded Rectangle 10"/>
              <p:cNvSpPr/>
              <p:nvPr/>
            </p:nvSpPr>
            <p:spPr>
              <a:xfrm>
                <a:off x="1943100" y="4876800"/>
                <a:ext cx="1104900" cy="112395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pic>
            <p:nvPicPr>
              <p:cNvPr id="1026" name="Picture 2" descr="Thumbnail for version as of 15:40, 18 October 20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876799"/>
                <a:ext cx="1143000" cy="1143001"/>
              </a:xfrm>
              <a:prstGeom prst="rect">
                <a:avLst/>
              </a:prstGeom>
            </p:spPr>
            <p:style>
              <a:lnRef idx="2">
                <a:schemeClr val="accent1"/>
              </a:lnRef>
              <a:fillRef idx="1">
                <a:schemeClr val="lt1"/>
              </a:fillRef>
              <a:effectRef idx="0">
                <a:schemeClr val="accent1"/>
              </a:effectRef>
              <a:fontRef idx="minor">
                <a:schemeClr val="dk1"/>
              </a:fontRef>
            </p:style>
          </p:pic>
        </p:grpSp>
        <p:sp>
          <p:nvSpPr>
            <p:cNvPr id="18" name="TextBox 17"/>
            <p:cNvSpPr txBox="1"/>
            <p:nvPr/>
          </p:nvSpPr>
          <p:spPr>
            <a:xfrm flipH="1">
              <a:off x="1905000" y="4876800"/>
              <a:ext cx="388969" cy="461665"/>
            </a:xfrm>
            <a:prstGeom prst="rect">
              <a:avLst/>
            </a:prstGeom>
            <a:noFill/>
          </p:spPr>
          <p:txBody>
            <a:bodyPr wrap="square" rtlCol="0">
              <a:spAutoFit/>
            </a:bodyPr>
            <a:lstStyle/>
            <a:p>
              <a:r>
                <a:rPr lang="en-US" sz="2400" dirty="0">
                  <a:solidFill>
                    <a:prstClr val="black"/>
                  </a:solidFill>
                </a:rPr>
                <a:t>1</a:t>
              </a:r>
            </a:p>
          </p:txBody>
        </p:sp>
      </p:grpSp>
      <p:sp>
        <p:nvSpPr>
          <p:cNvPr id="19" name="TextBox 18"/>
          <p:cNvSpPr txBox="1"/>
          <p:nvPr/>
        </p:nvSpPr>
        <p:spPr>
          <a:xfrm flipH="1">
            <a:off x="7154831" y="4876800"/>
            <a:ext cx="388969" cy="461665"/>
          </a:xfrm>
          <a:prstGeom prst="rect">
            <a:avLst/>
          </a:prstGeom>
          <a:noFill/>
        </p:spPr>
        <p:txBody>
          <a:bodyPr wrap="square" rtlCol="0">
            <a:spAutoFit/>
          </a:bodyPr>
          <a:lstStyle/>
          <a:p>
            <a:r>
              <a:rPr lang="en-US" sz="2400" dirty="0">
                <a:solidFill>
                  <a:prstClr val="black"/>
                </a:solidFill>
              </a:rPr>
              <a:t>2</a:t>
            </a:r>
          </a:p>
        </p:txBody>
      </p:sp>
      <p:sp>
        <p:nvSpPr>
          <p:cNvPr id="13" name="TextBox 12"/>
          <p:cNvSpPr txBox="1"/>
          <p:nvPr/>
        </p:nvSpPr>
        <p:spPr>
          <a:xfrm>
            <a:off x="1341797" y="6216134"/>
            <a:ext cx="1305165" cy="461665"/>
          </a:xfrm>
          <a:prstGeom prst="rect">
            <a:avLst/>
          </a:prstGeom>
          <a:noFill/>
        </p:spPr>
        <p:txBody>
          <a:bodyPr wrap="none" rtlCol="0">
            <a:spAutoFit/>
          </a:bodyPr>
          <a:lstStyle/>
          <a:p>
            <a:pPr algn="ctr"/>
            <a:r>
              <a:rPr lang="en-US" sz="2400" dirty="0">
                <a:solidFill>
                  <a:prstClr val="white"/>
                </a:solidFill>
              </a:rPr>
              <a:t>Deprives</a:t>
            </a:r>
          </a:p>
        </p:txBody>
      </p:sp>
      <p:sp>
        <p:nvSpPr>
          <p:cNvPr id="20" name="TextBox 19"/>
          <p:cNvSpPr txBox="1"/>
          <p:nvPr/>
        </p:nvSpPr>
        <p:spPr>
          <a:xfrm>
            <a:off x="1752600" y="5068669"/>
            <a:ext cx="421910" cy="646331"/>
          </a:xfrm>
          <a:prstGeom prst="rect">
            <a:avLst/>
          </a:prstGeom>
          <a:noFill/>
        </p:spPr>
        <p:txBody>
          <a:bodyPr wrap="none" rtlCol="0">
            <a:spAutoFit/>
          </a:bodyPr>
          <a:lstStyle/>
          <a:p>
            <a:r>
              <a:rPr lang="en-US" sz="3600" dirty="0">
                <a:solidFill>
                  <a:prstClr val="white"/>
                </a:solidFill>
              </a:rPr>
              <a:t>+</a:t>
            </a:r>
          </a:p>
        </p:txBody>
      </p:sp>
      <p:sp>
        <p:nvSpPr>
          <p:cNvPr id="21" name="TextBox 20"/>
          <p:cNvSpPr txBox="1"/>
          <p:nvPr/>
        </p:nvSpPr>
        <p:spPr>
          <a:xfrm>
            <a:off x="1324851" y="4419600"/>
            <a:ext cx="1334020" cy="461665"/>
          </a:xfrm>
          <a:prstGeom prst="rect">
            <a:avLst/>
          </a:prstGeom>
          <a:noFill/>
        </p:spPr>
        <p:txBody>
          <a:bodyPr wrap="none" rtlCol="0">
            <a:spAutoFit/>
          </a:bodyPr>
          <a:lstStyle/>
          <a:p>
            <a:pPr algn="ctr"/>
            <a:r>
              <a:rPr lang="en-US" sz="2400" dirty="0">
                <a:solidFill>
                  <a:prstClr val="white"/>
                </a:solidFill>
              </a:rPr>
              <a:t>Marriage</a:t>
            </a:r>
            <a:endParaRPr lang="en-US" dirty="0">
              <a:solidFill>
                <a:prstClr val="white"/>
              </a:solidFill>
            </a:endParaRPr>
          </a:p>
        </p:txBody>
      </p:sp>
      <p:sp>
        <p:nvSpPr>
          <p:cNvPr id="24" name="TextBox 23"/>
          <p:cNvSpPr txBox="1"/>
          <p:nvPr/>
        </p:nvSpPr>
        <p:spPr>
          <a:xfrm>
            <a:off x="6156825" y="4419600"/>
            <a:ext cx="1287533" cy="461665"/>
          </a:xfrm>
          <a:prstGeom prst="rect">
            <a:avLst/>
          </a:prstGeom>
          <a:noFill/>
        </p:spPr>
        <p:txBody>
          <a:bodyPr wrap="none" rtlCol="0">
            <a:spAutoFit/>
          </a:bodyPr>
          <a:lstStyle/>
          <a:p>
            <a:pPr algn="ctr"/>
            <a:r>
              <a:rPr lang="en-US" sz="2400" dirty="0">
                <a:solidFill>
                  <a:prstClr val="white"/>
                </a:solidFill>
              </a:rPr>
              <a:t>Adultery</a:t>
            </a:r>
            <a:endParaRPr lang="en-US" dirty="0">
              <a:solidFill>
                <a:prstClr val="white"/>
              </a:solidFill>
            </a:endParaRPr>
          </a:p>
        </p:txBody>
      </p:sp>
      <p:cxnSp>
        <p:nvCxnSpPr>
          <p:cNvPr id="23" name="Straight Connector 22"/>
          <p:cNvCxnSpPr/>
          <p:nvPr/>
        </p:nvCxnSpPr>
        <p:spPr>
          <a:xfrm>
            <a:off x="-1066800" y="6096000"/>
            <a:ext cx="1173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038600" y="3886200"/>
            <a:ext cx="1233799" cy="461665"/>
          </a:xfrm>
          <a:prstGeom prst="rect">
            <a:avLst/>
          </a:prstGeom>
          <a:noFill/>
        </p:spPr>
        <p:txBody>
          <a:bodyPr wrap="none" rtlCol="0">
            <a:spAutoFit/>
          </a:bodyPr>
          <a:lstStyle/>
          <a:p>
            <a:r>
              <a:rPr lang="en-US" sz="2400" dirty="0">
                <a:solidFill>
                  <a:srgbClr val="F0AD00"/>
                </a:solidFill>
              </a:rPr>
              <a:t>No One!</a:t>
            </a:r>
          </a:p>
        </p:txBody>
      </p:sp>
      <p:sp>
        <p:nvSpPr>
          <p:cNvPr id="26" name="Curved Up Arrow 25"/>
          <p:cNvSpPr/>
          <p:nvPr/>
        </p:nvSpPr>
        <p:spPr>
          <a:xfrm>
            <a:off x="647700" y="6216134"/>
            <a:ext cx="2705100" cy="461665"/>
          </a:xfrm>
          <a:prstGeom prst="curvedUpArrow">
            <a:avLst>
              <a:gd name="adj1" fmla="val 25000"/>
              <a:gd name="adj2" fmla="val 88816"/>
              <a:gd name="adj3" fmla="val 2979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pic>
        <p:nvPicPr>
          <p:cNvPr id="1030" name="Picture 6" descr="C:\Users\Steven\AppData\Local\Microsoft\Windows\Temporary Internet Files\Content.IE5\ZQAJTJ06\MC90015105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69154" y="5486400"/>
            <a:ext cx="915315" cy="654253"/>
          </a:xfrm>
          <a:prstGeom prst="rect">
            <a:avLst/>
          </a:prstGeom>
          <a:noFill/>
          <a:extLst>
            <a:ext uri="{909E8E84-426E-40DD-AFC4-6F175D3DCCD1}">
              <a14:hiddenFill xmlns:a14="http://schemas.microsoft.com/office/drawing/2010/main">
                <a:solidFill>
                  <a:srgbClr val="FFFFFF"/>
                </a:solidFill>
              </a14:hiddenFill>
            </a:ext>
          </a:extLst>
        </p:spPr>
      </p:pic>
      <p:cxnSp>
        <p:nvCxnSpPr>
          <p:cNvPr id="29" name="Straight Connector 28"/>
          <p:cNvCxnSpPr/>
          <p:nvPr/>
        </p:nvCxnSpPr>
        <p:spPr>
          <a:xfrm>
            <a:off x="6553200" y="5410200"/>
            <a:ext cx="609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2803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500"/>
                                        <p:tgtEl>
                                          <p:spTgt spid="1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par>
                                <p:cTn id="36" presetID="10" presetClass="entr" presetSubtype="0" fill="hold" nodeType="withEffect">
                                  <p:stCondLst>
                                    <p:cond delay="0"/>
                                  </p:stCondLst>
                                  <p:childTnLst>
                                    <p:set>
                                      <p:cBhvr>
                                        <p:cTn id="37" dur="1" fill="hold">
                                          <p:stCondLst>
                                            <p:cond delay="0"/>
                                          </p:stCondLst>
                                        </p:cTn>
                                        <p:tgtEl>
                                          <p:spTgt spid="1030"/>
                                        </p:tgtEl>
                                        <p:attrNameLst>
                                          <p:attrName>style.visibility</p:attrName>
                                        </p:attrNameLst>
                                      </p:cBhvr>
                                      <p:to>
                                        <p:strVal val="visible"/>
                                      </p:to>
                                    </p:set>
                                    <p:animEffect transition="in" filter="fade">
                                      <p:cBhvr>
                                        <p:cTn id="38" dur="500"/>
                                        <p:tgtEl>
                                          <p:spTgt spid="103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wipe(left)">
                                      <p:cBhvr>
                                        <p:cTn id="46" dur="500"/>
                                        <p:tgtEl>
                                          <p:spTgt spid="2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5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37" presetClass="path" presetSubtype="0" accel="50000" decel="50000" fill="hold" nodeType="clickEffect">
                                  <p:stCondLst>
                                    <p:cond delay="0"/>
                                  </p:stCondLst>
                                  <p:childTnLst>
                                    <p:animMotion origin="layout" path="M 3.33333E-6 0.00162 L 0.09253 0.04561 C 0.11215 0.05556 0.14114 0.06112 0.17135 0.06112 C 0.2059 0.06112 0.2335 0.05556 0.25312 0.04561 L 0.34583 0.00162 " pathEditMode="relative" rAng="0" ptsTypes="FffFF">
                                      <p:cBhvr>
                                        <p:cTn id="55" dur="2000" fill="hold"/>
                                        <p:tgtEl>
                                          <p:spTgt spid="17"/>
                                        </p:tgtEl>
                                        <p:attrNameLst>
                                          <p:attrName>ppt_x</p:attrName>
                                          <p:attrName>ppt_y</p:attrName>
                                        </p:attrNameLst>
                                      </p:cBhvr>
                                      <p:rCtr x="17292" y="2963"/>
                                    </p:animMotion>
                                  </p:childTnLst>
                                </p:cTn>
                              </p:par>
                            </p:childTnLst>
                          </p:cTn>
                        </p:par>
                        <p:par>
                          <p:cTn id="56" fill="hold">
                            <p:stCondLst>
                              <p:cond delay="2000"/>
                            </p:stCondLst>
                            <p:childTnLst>
                              <p:par>
                                <p:cTn id="57" presetID="10" presetClass="exit" presetSubtype="0" fill="hold" grpId="1" nodeType="afterEffect">
                                  <p:stCondLst>
                                    <p:cond delay="0"/>
                                  </p:stCondLst>
                                  <p:childTnLst>
                                    <p:animEffect transition="out" filter="fade">
                                      <p:cBhvr>
                                        <p:cTn id="58" dur="500"/>
                                        <p:tgtEl>
                                          <p:spTgt spid="13"/>
                                        </p:tgtEl>
                                      </p:cBhvr>
                                    </p:animEffect>
                                    <p:set>
                                      <p:cBhvr>
                                        <p:cTn id="59" dur="1" fill="hold">
                                          <p:stCondLst>
                                            <p:cond delay="499"/>
                                          </p:stCondLst>
                                        </p:cTn>
                                        <p:tgtEl>
                                          <p:spTgt spid="13"/>
                                        </p:tgtEl>
                                        <p:attrNameLst>
                                          <p:attrName>style.visibility</p:attrName>
                                        </p:attrNameLst>
                                      </p:cBhvr>
                                      <p:to>
                                        <p:strVal val="hidden"/>
                                      </p:to>
                                    </p:set>
                                  </p:childTnLst>
                                </p:cTn>
                              </p:par>
                              <p:par>
                                <p:cTn id="60" presetID="10" presetClass="exit" presetSubtype="0" fill="hold" grpId="1" nodeType="withEffect">
                                  <p:stCondLst>
                                    <p:cond delay="0"/>
                                  </p:stCondLst>
                                  <p:childTnLst>
                                    <p:animEffect transition="out" filter="fade">
                                      <p:cBhvr>
                                        <p:cTn id="61" dur="500"/>
                                        <p:tgtEl>
                                          <p:spTgt spid="26"/>
                                        </p:tgtEl>
                                      </p:cBhvr>
                                    </p:animEffect>
                                    <p:set>
                                      <p:cBhvr>
                                        <p:cTn id="62" dur="1" fill="hold">
                                          <p:stCondLst>
                                            <p:cond delay="499"/>
                                          </p:stCondLst>
                                        </p:cTn>
                                        <p:tgtEl>
                                          <p:spTgt spid="26"/>
                                        </p:tgtEl>
                                        <p:attrNameLst>
                                          <p:attrName>style.visibility</p:attrName>
                                        </p:attrNameLst>
                                      </p:cBhvr>
                                      <p:to>
                                        <p:strVal val="hidden"/>
                                      </p:to>
                                    </p:set>
                                  </p:childTnLst>
                                </p:cTn>
                              </p:par>
                              <p:par>
                                <p:cTn id="63" presetID="22" presetClass="entr" presetSubtype="8" fill="hold"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wipe(left)">
                                      <p:cBhvr>
                                        <p:cTn id="65" dur="500"/>
                                        <p:tgtEl>
                                          <p:spTgt spid="29"/>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fade">
                                      <p:cBhvr>
                                        <p:cTn id="70" dur="500"/>
                                        <p:tgtEl>
                                          <p:spTgt spid="24"/>
                                        </p:tgtEl>
                                      </p:cBhvr>
                                    </p:animEffect>
                                  </p:childTnLst>
                                </p:cTn>
                              </p:par>
                            </p:childTnLst>
                          </p:cTn>
                        </p:par>
                      </p:childTnLst>
                    </p:cTn>
                  </p:par>
                  <p:par>
                    <p:cTn id="71" fill="hold">
                      <p:stCondLst>
                        <p:cond delay="indefinite"/>
                      </p:stCondLst>
                      <p:childTnLst>
                        <p:par>
                          <p:cTn id="72" fill="hold">
                            <p:stCondLst>
                              <p:cond delay="0"/>
                            </p:stCondLst>
                            <p:childTnLst>
                              <p:par>
                                <p:cTn id="73" presetID="26" presetClass="emph" presetSubtype="0" fill="hold" nodeType="clickEffect">
                                  <p:stCondLst>
                                    <p:cond delay="0"/>
                                  </p:stCondLst>
                                  <p:childTnLst>
                                    <p:animEffect transition="out" filter="fade">
                                      <p:cBhvr>
                                        <p:cTn id="74" dur="500" tmFilter="0, 0; .2, .5; .8, .5; 1, 0"/>
                                        <p:tgtEl>
                                          <p:spTgt spid="3">
                                            <p:txEl>
                                              <p:pRg st="3" end="3"/>
                                            </p:txEl>
                                          </p:spTgt>
                                        </p:tgtEl>
                                      </p:cBhvr>
                                    </p:animEffect>
                                    <p:animScale>
                                      <p:cBhvr>
                                        <p:cTn id="75" dur="250" autoRev="1" fill="hold"/>
                                        <p:tgtEl>
                                          <p:spTgt spid="3">
                                            <p:txEl>
                                              <p:pRg st="3" end="3"/>
                                            </p:txEl>
                                          </p:spTgt>
                                        </p:tgtEl>
                                      </p:cBhvr>
                                      <p:by x="105000" y="105000"/>
                                    </p:animScale>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wipe(left)">
                                      <p:cBhvr>
                                        <p:cTn id="8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p:bldP spid="13" grpId="0"/>
      <p:bldP spid="13" grpId="1"/>
      <p:bldP spid="20" grpId="0"/>
      <p:bldP spid="21" grpId="0"/>
      <p:bldP spid="24" grpId="0"/>
      <p:bldP spid="25" grpId="0"/>
      <p:bldP spid="26" grpId="0" animBg="1"/>
      <p:bldP spid="26" grpId="1"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Then Would Love Do?</a:t>
            </a:r>
          </a:p>
        </p:txBody>
      </p:sp>
      <p:sp>
        <p:nvSpPr>
          <p:cNvPr id="3" name="Content Placeholder 2"/>
          <p:cNvSpPr>
            <a:spLocks noGrp="1"/>
          </p:cNvSpPr>
          <p:nvPr>
            <p:ph idx="1"/>
          </p:nvPr>
        </p:nvSpPr>
        <p:spPr/>
        <p:txBody>
          <a:bodyPr/>
          <a:lstStyle/>
          <a:p>
            <a:r>
              <a:rPr lang="en-US" dirty="0">
                <a:solidFill>
                  <a:schemeClr val="tx1"/>
                </a:solidFill>
              </a:rPr>
              <a:t>Does love deprive?</a:t>
            </a:r>
          </a:p>
          <a:p>
            <a:pPr lvl="1"/>
            <a:r>
              <a:rPr lang="en-US" dirty="0">
                <a:solidFill>
                  <a:schemeClr val="tx1"/>
                </a:solidFill>
              </a:rPr>
              <a:t>Compare 1 John 3:17</a:t>
            </a:r>
          </a:p>
          <a:p>
            <a:r>
              <a:rPr lang="en-US" dirty="0">
                <a:solidFill>
                  <a:schemeClr val="tx1"/>
                </a:solidFill>
              </a:rPr>
              <a:t> Who is happy when a husband and wife loses the romance which the Bible describes?</a:t>
            </a:r>
          </a:p>
          <a:p>
            <a:r>
              <a:rPr lang="en-US" dirty="0">
                <a:solidFill>
                  <a:schemeClr val="tx1"/>
                </a:solidFill>
              </a:rPr>
              <a:t>Who is innocent?</a:t>
            </a:r>
          </a:p>
        </p:txBody>
      </p:sp>
      <p:sp>
        <p:nvSpPr>
          <p:cNvPr id="4" name="Slide Number Placeholder 3"/>
          <p:cNvSpPr>
            <a:spLocks noGrp="1"/>
          </p:cNvSpPr>
          <p:nvPr>
            <p:ph type="sldNum" sz="quarter" idx="12"/>
          </p:nvPr>
        </p:nvSpPr>
        <p:spPr/>
        <p:txBody>
          <a:bodyPr/>
          <a:lstStyle/>
          <a:p>
            <a:fld id="{8460DA35-99EA-4851-9BF6-54AC8CE32EE7}" type="slidenum">
              <a:rPr lang="en-US" smtClean="0"/>
              <a:pPr/>
              <a:t>6</a:t>
            </a:fld>
            <a:endParaRPr lang="en-US" dirty="0"/>
          </a:p>
        </p:txBody>
      </p:sp>
      <p:grpSp>
        <p:nvGrpSpPr>
          <p:cNvPr id="9" name="Group 8"/>
          <p:cNvGrpSpPr/>
          <p:nvPr/>
        </p:nvGrpSpPr>
        <p:grpSpPr>
          <a:xfrm>
            <a:off x="609600" y="4876799"/>
            <a:ext cx="1143000" cy="1143001"/>
            <a:chOff x="723900" y="4819649"/>
            <a:chExt cx="1143000" cy="1143001"/>
          </a:xfrm>
        </p:grpSpPr>
        <p:sp>
          <p:nvSpPr>
            <p:cNvPr id="7" name="Rounded Rectangle 6"/>
            <p:cNvSpPr/>
            <p:nvPr/>
          </p:nvSpPr>
          <p:spPr>
            <a:xfrm>
              <a:off x="762000" y="4838699"/>
              <a:ext cx="1104900" cy="112395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prstClr val="black"/>
                </a:solidFill>
              </a:endParaRPr>
            </a:p>
          </p:txBody>
        </p:sp>
        <p:pic>
          <p:nvPicPr>
            <p:cNvPr id="1028" name="Picture 4" descr="Thumbnail for version as of 10:55, 16 December 20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4819649"/>
              <a:ext cx="1143000" cy="1143001"/>
            </a:xfrm>
            <a:prstGeom prst="rect">
              <a:avLst/>
            </a:prstGeom>
          </p:spPr>
          <p:style>
            <a:lnRef idx="2">
              <a:schemeClr val="accent3"/>
            </a:lnRef>
            <a:fillRef idx="1">
              <a:schemeClr val="lt1"/>
            </a:fillRef>
            <a:effectRef idx="0">
              <a:schemeClr val="accent3"/>
            </a:effectRef>
            <a:fontRef idx="minor">
              <a:schemeClr val="dk1"/>
            </a:fontRef>
          </p:style>
        </p:pic>
      </p:grpSp>
      <p:grpSp>
        <p:nvGrpSpPr>
          <p:cNvPr id="14" name="Group 13"/>
          <p:cNvGrpSpPr/>
          <p:nvPr/>
        </p:nvGrpSpPr>
        <p:grpSpPr>
          <a:xfrm>
            <a:off x="7239000" y="4876800"/>
            <a:ext cx="1143000" cy="1143001"/>
            <a:chOff x="723900" y="4819649"/>
            <a:chExt cx="1143000" cy="1143001"/>
          </a:xfrm>
        </p:grpSpPr>
        <p:sp>
          <p:nvSpPr>
            <p:cNvPr id="15" name="Rounded Rectangle 14"/>
            <p:cNvSpPr/>
            <p:nvPr/>
          </p:nvSpPr>
          <p:spPr>
            <a:xfrm>
              <a:off x="762000" y="4838699"/>
              <a:ext cx="1104900" cy="112395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solidFill>
                  <a:prstClr val="black"/>
                </a:solidFill>
              </a:endParaRPr>
            </a:p>
          </p:txBody>
        </p:sp>
        <p:pic>
          <p:nvPicPr>
            <p:cNvPr id="16" name="Picture 4" descr="Thumbnail for version as of 10:55, 16 December 20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4819649"/>
              <a:ext cx="1143000" cy="1143001"/>
            </a:xfrm>
            <a:prstGeom prst="rect">
              <a:avLst/>
            </a:prstGeom>
          </p:spPr>
          <p:style>
            <a:lnRef idx="2">
              <a:schemeClr val="accent3"/>
            </a:lnRef>
            <a:fillRef idx="1">
              <a:schemeClr val="lt1"/>
            </a:fillRef>
            <a:effectRef idx="0">
              <a:schemeClr val="accent3"/>
            </a:effectRef>
            <a:fontRef idx="minor">
              <a:schemeClr val="dk1"/>
            </a:fontRef>
          </p:style>
        </p:pic>
      </p:grpSp>
      <p:sp>
        <p:nvSpPr>
          <p:cNvPr id="12" name="TextBox 11"/>
          <p:cNvSpPr txBox="1"/>
          <p:nvPr/>
        </p:nvSpPr>
        <p:spPr>
          <a:xfrm flipH="1">
            <a:off x="601631" y="4872335"/>
            <a:ext cx="388969" cy="461665"/>
          </a:xfrm>
          <a:prstGeom prst="rect">
            <a:avLst/>
          </a:prstGeom>
          <a:noFill/>
        </p:spPr>
        <p:txBody>
          <a:bodyPr wrap="square" rtlCol="0">
            <a:spAutoFit/>
          </a:bodyPr>
          <a:lstStyle/>
          <a:p>
            <a:r>
              <a:rPr lang="en-US" sz="2400" dirty="0">
                <a:solidFill>
                  <a:prstClr val="black"/>
                </a:solidFill>
              </a:rPr>
              <a:t>1</a:t>
            </a:r>
          </a:p>
        </p:txBody>
      </p:sp>
      <p:grpSp>
        <p:nvGrpSpPr>
          <p:cNvPr id="17" name="Group 16"/>
          <p:cNvGrpSpPr/>
          <p:nvPr/>
        </p:nvGrpSpPr>
        <p:grpSpPr>
          <a:xfrm>
            <a:off x="2209800" y="4876799"/>
            <a:ext cx="1143000" cy="1143001"/>
            <a:chOff x="1905000" y="4876799"/>
            <a:chExt cx="1143000" cy="1143001"/>
          </a:xfrm>
        </p:grpSpPr>
        <p:grpSp>
          <p:nvGrpSpPr>
            <p:cNvPr id="8" name="Group 7"/>
            <p:cNvGrpSpPr/>
            <p:nvPr/>
          </p:nvGrpSpPr>
          <p:grpSpPr>
            <a:xfrm>
              <a:off x="1905000" y="4876799"/>
              <a:ext cx="1143000" cy="1143001"/>
              <a:chOff x="1905000" y="4876799"/>
              <a:chExt cx="1143000" cy="1143001"/>
            </a:xfrm>
          </p:grpSpPr>
          <p:sp>
            <p:nvSpPr>
              <p:cNvPr id="11" name="Rounded Rectangle 10"/>
              <p:cNvSpPr/>
              <p:nvPr/>
            </p:nvSpPr>
            <p:spPr>
              <a:xfrm>
                <a:off x="1943100" y="4876800"/>
                <a:ext cx="1104900" cy="112395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pic>
            <p:nvPicPr>
              <p:cNvPr id="1026" name="Picture 2" descr="Thumbnail for version as of 15:40, 18 October 20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4876799"/>
                <a:ext cx="1143000" cy="1143001"/>
              </a:xfrm>
              <a:prstGeom prst="rect">
                <a:avLst/>
              </a:prstGeom>
            </p:spPr>
            <p:style>
              <a:lnRef idx="2">
                <a:schemeClr val="accent1"/>
              </a:lnRef>
              <a:fillRef idx="1">
                <a:schemeClr val="lt1"/>
              </a:fillRef>
              <a:effectRef idx="0">
                <a:schemeClr val="accent1"/>
              </a:effectRef>
              <a:fontRef idx="minor">
                <a:schemeClr val="dk1"/>
              </a:fontRef>
            </p:style>
          </p:pic>
        </p:grpSp>
        <p:sp>
          <p:nvSpPr>
            <p:cNvPr id="18" name="TextBox 17"/>
            <p:cNvSpPr txBox="1"/>
            <p:nvPr/>
          </p:nvSpPr>
          <p:spPr>
            <a:xfrm flipH="1">
              <a:off x="1905000" y="4876800"/>
              <a:ext cx="388969" cy="461665"/>
            </a:xfrm>
            <a:prstGeom prst="rect">
              <a:avLst/>
            </a:prstGeom>
            <a:noFill/>
          </p:spPr>
          <p:txBody>
            <a:bodyPr wrap="square" rtlCol="0">
              <a:spAutoFit/>
            </a:bodyPr>
            <a:lstStyle/>
            <a:p>
              <a:r>
                <a:rPr lang="en-US" sz="2400" dirty="0">
                  <a:solidFill>
                    <a:prstClr val="black"/>
                  </a:solidFill>
                </a:rPr>
                <a:t>1</a:t>
              </a:r>
            </a:p>
          </p:txBody>
        </p:sp>
      </p:grpSp>
      <p:sp>
        <p:nvSpPr>
          <p:cNvPr id="19" name="TextBox 18"/>
          <p:cNvSpPr txBox="1"/>
          <p:nvPr/>
        </p:nvSpPr>
        <p:spPr>
          <a:xfrm flipH="1">
            <a:off x="7154831" y="4876800"/>
            <a:ext cx="388969" cy="461665"/>
          </a:xfrm>
          <a:prstGeom prst="rect">
            <a:avLst/>
          </a:prstGeom>
          <a:noFill/>
        </p:spPr>
        <p:txBody>
          <a:bodyPr wrap="square" rtlCol="0">
            <a:spAutoFit/>
          </a:bodyPr>
          <a:lstStyle/>
          <a:p>
            <a:r>
              <a:rPr lang="en-US" sz="2400" dirty="0">
                <a:solidFill>
                  <a:prstClr val="black"/>
                </a:solidFill>
              </a:rPr>
              <a:t>2</a:t>
            </a:r>
          </a:p>
        </p:txBody>
      </p:sp>
      <p:sp>
        <p:nvSpPr>
          <p:cNvPr id="13" name="TextBox 12"/>
          <p:cNvSpPr txBox="1"/>
          <p:nvPr/>
        </p:nvSpPr>
        <p:spPr>
          <a:xfrm>
            <a:off x="1341797" y="6216134"/>
            <a:ext cx="1305165" cy="461665"/>
          </a:xfrm>
          <a:prstGeom prst="rect">
            <a:avLst/>
          </a:prstGeom>
          <a:noFill/>
        </p:spPr>
        <p:txBody>
          <a:bodyPr wrap="none" rtlCol="0">
            <a:spAutoFit/>
          </a:bodyPr>
          <a:lstStyle/>
          <a:p>
            <a:pPr algn="ctr"/>
            <a:r>
              <a:rPr lang="en-US" sz="2400" dirty="0">
                <a:solidFill>
                  <a:prstClr val="white"/>
                </a:solidFill>
              </a:rPr>
              <a:t>Deprives</a:t>
            </a:r>
          </a:p>
        </p:txBody>
      </p:sp>
      <p:sp>
        <p:nvSpPr>
          <p:cNvPr id="20" name="TextBox 19"/>
          <p:cNvSpPr txBox="1"/>
          <p:nvPr/>
        </p:nvSpPr>
        <p:spPr>
          <a:xfrm>
            <a:off x="1752600" y="5068669"/>
            <a:ext cx="421910" cy="646331"/>
          </a:xfrm>
          <a:prstGeom prst="rect">
            <a:avLst/>
          </a:prstGeom>
          <a:noFill/>
        </p:spPr>
        <p:txBody>
          <a:bodyPr wrap="none" rtlCol="0">
            <a:spAutoFit/>
          </a:bodyPr>
          <a:lstStyle/>
          <a:p>
            <a:r>
              <a:rPr lang="en-US" sz="3600" dirty="0">
                <a:solidFill>
                  <a:prstClr val="white"/>
                </a:solidFill>
              </a:rPr>
              <a:t>+</a:t>
            </a:r>
          </a:p>
        </p:txBody>
      </p:sp>
      <p:sp>
        <p:nvSpPr>
          <p:cNvPr id="21" name="TextBox 20"/>
          <p:cNvSpPr txBox="1"/>
          <p:nvPr/>
        </p:nvSpPr>
        <p:spPr>
          <a:xfrm>
            <a:off x="1324851" y="4419600"/>
            <a:ext cx="1334020" cy="461665"/>
          </a:xfrm>
          <a:prstGeom prst="rect">
            <a:avLst/>
          </a:prstGeom>
          <a:noFill/>
        </p:spPr>
        <p:txBody>
          <a:bodyPr wrap="none" rtlCol="0">
            <a:spAutoFit/>
          </a:bodyPr>
          <a:lstStyle/>
          <a:p>
            <a:pPr algn="ctr"/>
            <a:r>
              <a:rPr lang="en-US" sz="2400" dirty="0">
                <a:solidFill>
                  <a:prstClr val="white"/>
                </a:solidFill>
              </a:rPr>
              <a:t>Marriage</a:t>
            </a:r>
            <a:endParaRPr lang="en-US" dirty="0">
              <a:solidFill>
                <a:prstClr val="white"/>
              </a:solidFill>
            </a:endParaRPr>
          </a:p>
        </p:txBody>
      </p:sp>
      <p:sp>
        <p:nvSpPr>
          <p:cNvPr id="24" name="TextBox 23"/>
          <p:cNvSpPr txBox="1"/>
          <p:nvPr/>
        </p:nvSpPr>
        <p:spPr>
          <a:xfrm>
            <a:off x="6156825" y="4419600"/>
            <a:ext cx="1287533" cy="461665"/>
          </a:xfrm>
          <a:prstGeom prst="rect">
            <a:avLst/>
          </a:prstGeom>
          <a:noFill/>
        </p:spPr>
        <p:txBody>
          <a:bodyPr wrap="none" rtlCol="0">
            <a:spAutoFit/>
          </a:bodyPr>
          <a:lstStyle/>
          <a:p>
            <a:pPr algn="ctr"/>
            <a:r>
              <a:rPr lang="en-US" sz="2400" dirty="0">
                <a:solidFill>
                  <a:prstClr val="white"/>
                </a:solidFill>
              </a:rPr>
              <a:t>Adultery</a:t>
            </a:r>
            <a:endParaRPr lang="en-US" dirty="0">
              <a:solidFill>
                <a:prstClr val="white"/>
              </a:solidFill>
            </a:endParaRPr>
          </a:p>
        </p:txBody>
      </p:sp>
      <p:cxnSp>
        <p:nvCxnSpPr>
          <p:cNvPr id="23" name="Straight Connector 22"/>
          <p:cNvCxnSpPr/>
          <p:nvPr/>
        </p:nvCxnSpPr>
        <p:spPr>
          <a:xfrm>
            <a:off x="-1066800" y="6096000"/>
            <a:ext cx="11734800"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038600" y="3886200"/>
            <a:ext cx="1233799" cy="461665"/>
          </a:xfrm>
          <a:prstGeom prst="rect">
            <a:avLst/>
          </a:prstGeom>
          <a:noFill/>
        </p:spPr>
        <p:txBody>
          <a:bodyPr wrap="none" rtlCol="0">
            <a:spAutoFit/>
          </a:bodyPr>
          <a:lstStyle/>
          <a:p>
            <a:r>
              <a:rPr lang="en-US" sz="2400" dirty="0">
                <a:solidFill>
                  <a:srgbClr val="F0AD00"/>
                </a:solidFill>
              </a:rPr>
              <a:t>No One!</a:t>
            </a:r>
          </a:p>
        </p:txBody>
      </p:sp>
      <p:sp>
        <p:nvSpPr>
          <p:cNvPr id="26" name="Curved Up Arrow 25"/>
          <p:cNvSpPr/>
          <p:nvPr/>
        </p:nvSpPr>
        <p:spPr>
          <a:xfrm>
            <a:off x="647700" y="6216134"/>
            <a:ext cx="2705100" cy="461665"/>
          </a:xfrm>
          <a:prstGeom prst="curvedUpArrow">
            <a:avLst>
              <a:gd name="adj1" fmla="val 25000"/>
              <a:gd name="adj2" fmla="val 88816"/>
              <a:gd name="adj3" fmla="val 2979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pic>
        <p:nvPicPr>
          <p:cNvPr id="1030" name="Picture 6" descr="C:\Users\Steven\AppData\Local\Microsoft\Windows\Temporary Internet Files\Content.IE5\ZQAJTJ06\MC90015105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69154" y="5486400"/>
            <a:ext cx="915315" cy="654253"/>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533400" y="1295400"/>
            <a:ext cx="8001000" cy="34163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600" dirty="0">
                <a:solidFill>
                  <a:prstClr val="black"/>
                </a:solidFill>
              </a:rPr>
              <a:t>“Do not deprive one another except with consent for a time, that you may give yourselves to fasting and prayer; and come together again so that Satan does not tempt you because of your lack of self-control” (1 Cor. 7:5)</a:t>
            </a:r>
          </a:p>
        </p:txBody>
      </p:sp>
      <p:sp>
        <p:nvSpPr>
          <p:cNvPr id="5" name="&quot;No&quot; Symbol 4"/>
          <p:cNvSpPr/>
          <p:nvPr/>
        </p:nvSpPr>
        <p:spPr>
          <a:xfrm>
            <a:off x="1028700" y="6172200"/>
            <a:ext cx="1790700" cy="641866"/>
          </a:xfrm>
          <a:prstGeom prst="noSmoking">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8" name="&quot;No&quot; Symbol 27"/>
          <p:cNvSpPr/>
          <p:nvPr/>
        </p:nvSpPr>
        <p:spPr>
          <a:xfrm>
            <a:off x="6915150" y="5073134"/>
            <a:ext cx="1790700" cy="641866"/>
          </a:xfrm>
          <a:prstGeom prst="noSmoking">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383849874"/>
      </p:ext>
    </p:extLst>
  </p:cSld>
  <p:clrMapOvr>
    <a:overrideClrMapping bg1="dk1" tx1="lt1" bg2="dk2" tx2="lt2" accent1="accent1" accent2="accent2" accent3="accent3" accent4="accent4" accent5="accent5" accent6="accent6" hlink="hlink" folHlink="folHlink"/>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barn(inVertical)">
                                      <p:cBhvr>
                                        <p:cTn id="1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8" grpId="0"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1_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642</Words>
  <Application>Microsoft Office PowerPoint</Application>
  <PresentationFormat>On-screen Show (4:3)</PresentationFormat>
  <Paragraphs>61</Paragraphs>
  <Slides>6</Slides>
  <Notes>2</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6</vt:i4>
      </vt:variant>
    </vt:vector>
  </HeadingPairs>
  <TitlesOfParts>
    <vt:vector size="18" baseType="lpstr">
      <vt:lpstr>Adobe Garamond Pro Bold</vt:lpstr>
      <vt:lpstr>Arial</vt:lpstr>
      <vt:lpstr>Calibri</vt:lpstr>
      <vt:lpstr>Corbel</vt:lpstr>
      <vt:lpstr>Matisse ITC</vt:lpstr>
      <vt:lpstr>Segoe UI</vt:lpstr>
      <vt:lpstr>Wingdings</vt:lpstr>
      <vt:lpstr>Wingdings 2</vt:lpstr>
      <vt:lpstr>Wingdings 3</vt:lpstr>
      <vt:lpstr>Office Theme</vt:lpstr>
      <vt:lpstr>Module</vt:lpstr>
      <vt:lpstr>1_Module</vt:lpstr>
      <vt:lpstr>HOME BUSTERS</vt:lpstr>
      <vt:lpstr>Home Busters</vt:lpstr>
      <vt:lpstr>God’s View</vt:lpstr>
      <vt:lpstr>Learn To Love</vt:lpstr>
      <vt:lpstr>What Then Would Love Do?</vt:lpstr>
      <vt:lpstr>What Then Would Love Do?</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BUSTERS</dc:title>
  <dc:creator>Steven J. Wallace</dc:creator>
  <cp:lastModifiedBy>Steven Wallace</cp:lastModifiedBy>
  <cp:revision>1</cp:revision>
  <dcterms:created xsi:type="dcterms:W3CDTF">2013-11-19T21:38:35Z</dcterms:created>
  <dcterms:modified xsi:type="dcterms:W3CDTF">2022-12-01T21:29:54Z</dcterms:modified>
</cp:coreProperties>
</file>